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1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E18B0-DD8B-4B44-8D82-3C88D5AA3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2DAEE-0EF4-4A5C-975F-752CE4803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CA440-C0E9-4EC8-A2CC-9CA75731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3689-0365-4B04-82C3-E7E945B63651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BA090-7A33-4C50-B786-043252D5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FCDE9-87B3-40E9-B186-CE60BDAB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7952-F20C-4E4B-B10C-6DE5F1648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FF26-3FE9-417F-92EC-0358F172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072C2-5F13-43B2-B3B9-24EC77B0A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6BFD-BC26-472D-B4CD-EA178981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3689-0365-4B04-82C3-E7E945B63651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B6D20-56FD-4654-BABE-618343CC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BC86C-F305-426D-8870-CE74BA1E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7952-F20C-4E4B-B10C-6DE5F1648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33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F2748-67A4-4261-89A7-00468BB22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126F5-49E4-481A-94E2-FB6756248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E7300-5F4E-4B9B-B830-A850CD7A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3689-0365-4B04-82C3-E7E945B63651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DD128-03A1-474C-94A7-6833396F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56819-3367-43A2-B16C-59DCCBEE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7952-F20C-4E4B-B10C-6DE5F1648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23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21F0-93B6-461D-BDCA-36329658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781B-AF4D-4449-9297-30A9FAF83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C70E4-F02D-4AAE-BB06-0ADB4CBE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3689-0365-4B04-82C3-E7E945B63651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12965-41B3-4868-BDBE-A2283706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D69AB-D332-41CA-A10A-506EBF64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7952-F20C-4E4B-B10C-6DE5F1648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85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31C6-9BE5-45BA-A2D2-23B9AA9D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971D0-07ED-4721-A06A-632DDD037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A9AFB-CC34-433B-947C-40EBCA42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3689-0365-4B04-82C3-E7E945B63651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20BC-7A70-45C1-AAFF-89BB71D7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ED34C-E2E3-49F1-9B55-D42A9C53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7952-F20C-4E4B-B10C-6DE5F1648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23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EE6E-9EB2-4195-96A1-E7E748AA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33248-CAF0-4D24-A460-F8F8019D9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3110F-C83F-4A96-A01B-0C19CD860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EC5B0-DBE7-4FE0-9937-C7AE390D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3689-0365-4B04-82C3-E7E945B63651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68101-472B-4655-B9A6-7EC1E405A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89621-A1BE-4823-B5B6-D413BA76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7952-F20C-4E4B-B10C-6DE5F1648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0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96A0-64EF-4D42-9883-3CAD17CA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C607D-A30F-4DA1-91E4-69861974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58387-057B-49C7-BB9C-D77346614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E2949-0AA7-46E7-850A-6E34C8845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6AC60-F82B-4C43-BBF9-47C054ECE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B234D-CD8D-4F78-929F-06891C77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3689-0365-4B04-82C3-E7E945B63651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A8BE5-FF0E-4FD3-925F-50380402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E19BD-AE03-499D-8472-D4CD3C65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7952-F20C-4E4B-B10C-6DE5F1648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52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F9DC-1C84-4014-93D9-B4FE742A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9D02A-274B-4A66-88A1-7F3751A2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3689-0365-4B04-82C3-E7E945B63651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5D2A8-0FEA-4A0A-BFB6-47A57FF8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5C858-29DC-4F65-9D56-046CA67C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7952-F20C-4E4B-B10C-6DE5F1648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39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1BBDA-0299-4576-93FD-144AE88B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3689-0365-4B04-82C3-E7E945B63651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AD70A-C4B2-445D-9738-34C09E18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CF76B-D1C6-42A4-A2F5-0B5143D9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7952-F20C-4E4B-B10C-6DE5F1648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80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A605-081D-4274-A827-6D550389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D7B5-40C7-40D3-9AB3-1A1F29FDF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0D3D8-FE45-4B77-A71B-6577E25C4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6F07B-3729-49E7-8E5A-0E40C530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3689-0365-4B04-82C3-E7E945B63651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8BC10-D77E-41F0-BBE4-244965BA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2BA5A-FD25-4C46-A235-709E4C7A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7952-F20C-4E4B-B10C-6DE5F1648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10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4E50-1DFC-48A7-BCD5-DB291525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D14E2-5809-45E1-BF08-EA53B4F32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85F41-4601-4EA2-A2BD-F9D4CD13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F276E-C05E-41C3-9929-766F82AA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3689-0365-4B04-82C3-E7E945B63651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385D6-3FE4-4C09-8C41-F74B9DA9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418DA-2871-401A-A54F-4CB9B337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7952-F20C-4E4B-B10C-6DE5F1648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79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5D791-7903-4CB6-A468-BFC3F599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D49D2-9B50-4E35-953E-AEA4AFDFE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33331-B139-4FF7-81D5-D6D6C7CBD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93689-0365-4B04-82C3-E7E945B63651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74E18-CA1F-43FD-B6E3-826E2E14E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7507C-8562-4611-833D-5B721F3B7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A7952-F20C-4E4B-B10C-6DE5F1648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04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storage/persistent-volumes/#recyc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063F-B098-4814-A66F-360B749A4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C625A-2E19-478E-9CB9-148C3055B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24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0550-A742-4C71-AF0B-05170D81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183"/>
          </a:xfrm>
        </p:spPr>
        <p:txBody>
          <a:bodyPr/>
          <a:lstStyle/>
          <a:p>
            <a:r>
              <a:rPr lang="en-US" dirty="0" err="1"/>
              <a:t>pvc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5009C-7EE7-4AF6-966C-B6B135343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Persistent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VolumeClaim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PVC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is a request for storage by a user. It is similar to a Pod. Pods consume node resources and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PVCs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consume PV resources. Pods can request specific levels of resources (CPU and Memory).</a:t>
            </a:r>
          </a:p>
          <a:p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Pvc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types : it has 2 types 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1.statically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2.dynamically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91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CA6B-9508-43EC-A6C0-3AE5F3A72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Static</a:t>
            </a:r>
            <a:r>
              <a:rPr lang="en-US" dirty="0">
                <a:solidFill>
                  <a:srgbClr val="3371E3"/>
                </a:solidFill>
                <a:latin typeface="open sans"/>
              </a:rPr>
              <a:t>  :</a:t>
            </a:r>
            <a:endParaRPr lang="en-US" b="0" i="0" dirty="0">
              <a:solidFill>
                <a:srgbClr val="222222"/>
              </a:solidFill>
              <a:effectLst/>
              <a:latin typeface="open sans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A cluster administrator creates a number of PVs. They carry the details of the real storage, which is available for use by cluster users. They exist in the Kubernetes API and are available for consumption.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Dynamic :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When none of the static PVs the administrator created match a user's Persistent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/>
              </a:rPr>
              <a:t>VolumeClaim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, the cluster may try to dynamically provision a volume specially for the PVC.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21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9334-0FA3-4E88-9A85-B81169FC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object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6A35-75E8-4220-9F2D-F1EE42415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4705972"/>
          </a:xfrm>
        </p:spPr>
        <p:txBody>
          <a:bodyPr/>
          <a:lstStyle/>
          <a:p>
            <a:r>
              <a:rPr lang="en-US" dirty="0"/>
              <a:t>They are the 3 types </a:t>
            </a:r>
          </a:p>
          <a:p>
            <a:r>
              <a:rPr lang="en-US" dirty="0"/>
              <a:t>1.Reclaiming </a:t>
            </a:r>
          </a:p>
          <a:p>
            <a:r>
              <a:rPr lang="en-US" dirty="0"/>
              <a:t>2.Retain </a:t>
            </a:r>
          </a:p>
          <a:p>
            <a:r>
              <a:rPr lang="en-US" dirty="0"/>
              <a:t>3 .Delete</a:t>
            </a:r>
          </a:p>
          <a:p>
            <a:r>
              <a:rPr lang="en-US" dirty="0"/>
              <a:t>1 .Reclaiming :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When a user is done with their volume, they can delete the PVC objects from the API that allows reclamation of the resource. The reclaim policy for a Persistent Volume tells the cluster what to do with the volume after it has been released of its claim. Currently, volumes can either be Retained, Recycled, or Deleted.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open sans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9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B8587-B7F1-4697-B2E8-40CF581CC2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09600"/>
            <a:ext cx="10515600" cy="5824538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Retain :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Delete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/>
              </a:rPr>
              <a:t>PersistentVolume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. The associated storage asset in external infrastructure (such as an AWS EBS, GCE PD, Azure Disk, or Cinder volume) still exists after the PV is deleted.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Manually clean up the data on the associated storage asset accordingly.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Manually delete the associated storage asset, or if you want to reuse the same storage asset, create a new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/>
              </a:rPr>
              <a:t>PersistentVolume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 with the storage asset definition.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85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8609-CF0C-430D-8FD3-EA130447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762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F6DC-C714-4743-B7BD-60806848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8" y="834888"/>
            <a:ext cx="10515600" cy="4891501"/>
          </a:xfrm>
        </p:spPr>
        <p:txBody>
          <a:bodyPr/>
          <a:lstStyle/>
          <a:p>
            <a:r>
              <a:rPr lang="en-US" dirty="0"/>
              <a:t>For volume plugins that support the Delete reclaim policy, deletion removes  both the persistent Volume object from </a:t>
            </a:r>
            <a:r>
              <a:rPr lang="en-US" dirty="0" err="1"/>
              <a:t>kuberents</a:t>
            </a:r>
            <a:r>
              <a:rPr lang="en-US" dirty="0"/>
              <a:t> , as well as the associated storage asset in the external </a:t>
            </a:r>
            <a:r>
              <a:rPr lang="en-US" dirty="0" err="1"/>
              <a:t>infrasteure</a:t>
            </a:r>
            <a:r>
              <a:rPr lang="en-US" dirty="0"/>
              <a:t>, such as an AWS, EBS .</a:t>
            </a:r>
          </a:p>
          <a:p>
            <a:r>
              <a:rPr lang="en-US" dirty="0"/>
              <a:t>The </a:t>
            </a:r>
            <a:r>
              <a:rPr lang="en-US" dirty="0" err="1"/>
              <a:t>administarator</a:t>
            </a:r>
            <a:r>
              <a:rPr lang="en-US" dirty="0"/>
              <a:t> should configure the  storage classes according </a:t>
            </a:r>
            <a:r>
              <a:rPr lang="en-US" dirty="0" err="1"/>
              <a:t>ti</a:t>
            </a:r>
            <a:r>
              <a:rPr lang="en-US" dirty="0"/>
              <a:t> users expectations ; other wise </a:t>
            </a:r>
            <a:r>
              <a:rPr lang="en-US" dirty="0" err="1"/>
              <a:t>pv</a:t>
            </a:r>
            <a:r>
              <a:rPr lang="en-US" dirty="0"/>
              <a:t> must be edited or patched after it is </a:t>
            </a:r>
            <a:r>
              <a:rPr lang="en-US" dirty="0" err="1"/>
              <a:t>ceated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27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9DF74E2-289B-4989-8887-BF6E6CACF5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55568" y="-55426"/>
            <a:ext cx="12303134" cy="57246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/>
              </a:rPr>
              <a:t>Recycle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71E3"/>
                </a:solidFill>
                <a:effectLst/>
                <a:latin typeface="open sans"/>
                <a:hlinkClick r:id="rId2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Warning: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97300"/>
                </a:solidFill>
                <a:effectLst/>
                <a:latin typeface="SFMono-Regular"/>
              </a:rPr>
              <a:t>Recycle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reclaim policy is deprecated. Instead, the recommended approach is to use dynamic provisioning.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/>
              </a:rPr>
              <a:t>If supported by the underlying volume plugin, the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Recycle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/>
              </a:rPr>
              <a:t> reclaim policy performs a basic scrub 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rm -rf /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thevolume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/*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/>
              </a:rPr>
              <a:t>) on the volume and makes it available again for a new claim.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dirty="0" err="1">
                <a:solidFill>
                  <a:srgbClr val="222222"/>
                </a:solidFill>
                <a:latin typeface="open sans"/>
              </a:rPr>
              <a:t>Pv</a:t>
            </a:r>
            <a:r>
              <a:rPr lang="en-US" altLang="en-US" sz="3600" dirty="0">
                <a:solidFill>
                  <a:srgbClr val="222222"/>
                </a:solidFill>
                <a:latin typeface="open sans"/>
              </a:rPr>
              <a:t> : 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PersistentVolume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a piece of storage in the cluster that has been provisioned by an administrator or dynamically provisioned using Storage Classes. ... A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PersistentVolumeClaim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PVC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a request for storage by a user. It is similar to a Pod. Pods consume node resources and 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PVCs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consume 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resources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0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474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open sans</vt:lpstr>
      <vt:lpstr>SFMono-Regular</vt:lpstr>
      <vt:lpstr>Times New Roman</vt:lpstr>
      <vt:lpstr>Office Theme</vt:lpstr>
      <vt:lpstr>KUBERNETS </vt:lpstr>
      <vt:lpstr>pvc</vt:lpstr>
      <vt:lpstr>PowerPoint Presentation</vt:lpstr>
      <vt:lpstr>Storage object components</vt:lpstr>
      <vt:lpstr>PowerPoint Presentation</vt:lpstr>
      <vt:lpstr>Delete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KUBERNETS </dc:title>
  <dc:creator>Kanakanti Balakrishnareddy</dc:creator>
  <cp:lastModifiedBy>Kanakanti Balakrishnareddy</cp:lastModifiedBy>
  <cp:revision>6</cp:revision>
  <dcterms:created xsi:type="dcterms:W3CDTF">2021-02-14T02:33:15Z</dcterms:created>
  <dcterms:modified xsi:type="dcterms:W3CDTF">2021-02-14T06:03:31Z</dcterms:modified>
</cp:coreProperties>
</file>