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57" r:id="rId6"/>
    <p:sldId id="271" r:id="rId7"/>
    <p:sldId id="262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26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9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6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0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37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01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98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79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14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70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3670-F811-46CB-AF46-78FD85D897B6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AEE1-A4EE-4B94-97CA-B826A29A9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4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OPENSHIFT ARCHITECTURE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5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Hardware Requirements</a:t>
            </a:r>
            <a:endParaRPr lang="en-SG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55605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3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OPENSHIFT WORK FLOW</a:t>
            </a:r>
            <a:endParaRPr lang="en-S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9378"/>
            <a:ext cx="7848872" cy="517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PODS ARCHITECTURE</a:t>
            </a:r>
            <a:endParaRPr lang="en-S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69127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9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WORKFLOW OF IMAGE BUILD</a:t>
            </a:r>
            <a:endParaRPr lang="en-S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4168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3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OPENSHIFT COMPONENTS</a:t>
            </a:r>
            <a:br>
              <a:rPr lang="en-SG" dirty="0" smtClean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SG" dirty="0"/>
              <a:t> </a:t>
            </a:r>
          </a:p>
          <a:p>
            <a:r>
              <a:rPr lang="en-SG" b="1" dirty="0"/>
              <a:t>Master node  </a:t>
            </a:r>
            <a:r>
              <a:rPr lang="en-SG" b="1" dirty="0">
                <a:sym typeface="Wingdings"/>
              </a:rPr>
              <a:t></a:t>
            </a:r>
            <a:r>
              <a:rPr lang="en-SG" b="1" dirty="0"/>
              <a:t> </a:t>
            </a:r>
            <a:endParaRPr lang="en-SG" b="1" dirty="0" smtClean="0"/>
          </a:p>
          <a:p>
            <a:pPr marL="0" indent="0">
              <a:buNone/>
            </a:pPr>
            <a:r>
              <a:rPr lang="en-SG" dirty="0" smtClean="0"/>
              <a:t>            </a:t>
            </a:r>
            <a:r>
              <a:rPr lang="en-SG" dirty="0" err="1" smtClean="0"/>
              <a:t>Api</a:t>
            </a:r>
            <a:r>
              <a:rPr lang="en-SG" dirty="0" smtClean="0"/>
              <a:t> </a:t>
            </a:r>
            <a:r>
              <a:rPr lang="en-SG" dirty="0" err="1"/>
              <a:t>contorller</a:t>
            </a:r>
            <a:r>
              <a:rPr lang="en-SG" dirty="0"/>
              <a:t>, </a:t>
            </a:r>
            <a:r>
              <a:rPr lang="en-SG" dirty="0" err="1"/>
              <a:t>scheduler,webconsole</a:t>
            </a:r>
            <a:r>
              <a:rPr lang="en-SG" dirty="0"/>
              <a:t> </a:t>
            </a:r>
            <a:endParaRPr lang="en-SG" b="1" dirty="0" smtClean="0"/>
          </a:p>
          <a:p>
            <a:pPr marL="0" indent="0">
              <a:buNone/>
            </a:pPr>
            <a:endParaRPr lang="en-SG" dirty="0"/>
          </a:p>
          <a:p>
            <a:r>
              <a:rPr lang="en-SG" b="1" dirty="0" err="1"/>
              <a:t>Etcd</a:t>
            </a:r>
            <a:r>
              <a:rPr lang="en-SG" b="1" dirty="0"/>
              <a:t> </a:t>
            </a:r>
            <a:r>
              <a:rPr lang="en-SG" b="1" dirty="0">
                <a:sym typeface="Wingdings"/>
              </a:rPr>
              <a:t></a:t>
            </a:r>
            <a:r>
              <a:rPr lang="en-SG" b="1" dirty="0"/>
              <a:t> </a:t>
            </a:r>
            <a:r>
              <a:rPr lang="en-SG" dirty="0"/>
              <a:t>Responsible for holding state data for the cluster)</a:t>
            </a:r>
            <a:r>
              <a:rPr lang="en-SG" b="1" dirty="0"/>
              <a:t>Master </a:t>
            </a:r>
            <a:r>
              <a:rPr lang="en-SG" b="1" dirty="0" err="1"/>
              <a:t>api</a:t>
            </a:r>
            <a:r>
              <a:rPr lang="en-SG" b="1" dirty="0"/>
              <a:t> </a:t>
            </a:r>
            <a:r>
              <a:rPr lang="en-SG" b="1" dirty="0">
                <a:sym typeface="Wingdings"/>
              </a:rPr>
              <a:t></a:t>
            </a:r>
            <a:r>
              <a:rPr lang="en-SG" dirty="0"/>
              <a:t>handling requests from clients, including Nodes, Users, Administrators, and other Infrastructure systems </a:t>
            </a:r>
            <a:r>
              <a:rPr lang="en-SG" b="1" dirty="0"/>
              <a:t>Scheduler and Replication Controller</a:t>
            </a:r>
            <a:r>
              <a:rPr lang="en-SG" dirty="0"/>
              <a:t> </a:t>
            </a:r>
            <a:r>
              <a:rPr lang="en-SG" b="1" dirty="0" err="1"/>
              <a:t>OpenShift</a:t>
            </a:r>
            <a:r>
              <a:rPr lang="en-SG" b="1" dirty="0"/>
              <a:t> Client tools (</a:t>
            </a:r>
            <a:r>
              <a:rPr lang="en-SG" b="1" dirty="0" err="1"/>
              <a:t>oc</a:t>
            </a:r>
            <a:r>
              <a:rPr lang="en-SG" b="1" dirty="0"/>
              <a:t> and </a:t>
            </a:r>
            <a:r>
              <a:rPr lang="en-SG" b="1" dirty="0" err="1"/>
              <a:t>oadm</a:t>
            </a:r>
            <a:r>
              <a:rPr lang="en-SG" b="1" dirty="0"/>
              <a:t>).</a:t>
            </a:r>
            <a:r>
              <a:rPr lang="en-SG" dirty="0"/>
              <a:t>  </a:t>
            </a:r>
          </a:p>
          <a:p>
            <a:pPr marL="0" indent="0">
              <a:buNone/>
            </a:pPr>
            <a:endParaRPr lang="en-SG" b="1" dirty="0" smtClean="0"/>
          </a:p>
          <a:p>
            <a:pPr marL="0" indent="0">
              <a:buNone/>
            </a:pPr>
            <a:r>
              <a:rPr lang="en-SG" b="1" dirty="0" smtClean="0"/>
              <a:t>Nodes  Components</a:t>
            </a:r>
          </a:p>
          <a:p>
            <a:pPr marL="0" indent="0">
              <a:buNone/>
            </a:pPr>
            <a:endParaRPr lang="en-SG" b="1" dirty="0" smtClean="0"/>
          </a:p>
          <a:p>
            <a:pPr lvl="0"/>
            <a:r>
              <a:rPr lang="en-SG" b="1" dirty="0" err="1" smtClean="0"/>
              <a:t>Docker</a:t>
            </a:r>
            <a:endParaRPr lang="en-SG" dirty="0"/>
          </a:p>
          <a:p>
            <a:pPr lvl="0"/>
            <a:r>
              <a:rPr lang="en-SG" b="1" dirty="0" err="1"/>
              <a:t>OpenVSwitch</a:t>
            </a:r>
            <a:r>
              <a:rPr lang="en-SG" b="1" dirty="0"/>
              <a:t> (OVS)</a:t>
            </a:r>
            <a:endParaRPr lang="en-SG" dirty="0"/>
          </a:p>
          <a:p>
            <a:pPr lvl="0"/>
            <a:r>
              <a:rPr lang="en-SG" b="1" dirty="0" err="1"/>
              <a:t>OpenShift</a:t>
            </a:r>
            <a:r>
              <a:rPr lang="en-SG" b="1" dirty="0"/>
              <a:t> Node   </a:t>
            </a:r>
            <a:r>
              <a:rPr lang="en-SG" b="1" dirty="0">
                <a:sym typeface="Wingdings"/>
              </a:rPr>
              <a:t></a:t>
            </a:r>
            <a:r>
              <a:rPr lang="en-SG" b="1" dirty="0"/>
              <a:t> </a:t>
            </a:r>
            <a:r>
              <a:rPr lang="en-SG" dirty="0"/>
              <a:t>All hosts in the cluster should have the atomic-</a:t>
            </a:r>
            <a:r>
              <a:rPr lang="en-SG" dirty="0" err="1"/>
              <a:t>openshift</a:t>
            </a:r>
            <a:r>
              <a:rPr lang="en-SG" dirty="0"/>
              <a:t>-node service </a:t>
            </a:r>
            <a:r>
              <a:rPr lang="en-SG" b="1" i="1" dirty="0"/>
              <a:t>active</a:t>
            </a:r>
            <a:r>
              <a:rPr lang="en-SG" dirty="0"/>
              <a:t> and </a:t>
            </a:r>
            <a:r>
              <a:rPr lang="en-SG" b="1" i="1" dirty="0"/>
              <a:t>enabled</a:t>
            </a:r>
            <a:r>
              <a:rPr lang="en-SG" dirty="0"/>
              <a:t>.</a:t>
            </a:r>
          </a:p>
          <a:p>
            <a:r>
              <a:rPr lang="en-SG" b="1" dirty="0" err="1"/>
              <a:t>Kubelet</a:t>
            </a:r>
            <a:r>
              <a:rPr lang="en-SG" b="1" dirty="0"/>
              <a:t> service</a:t>
            </a:r>
            <a:endParaRPr lang="en-SG" dirty="0"/>
          </a:p>
          <a:p>
            <a:r>
              <a:rPr lang="en-SG" b="1" dirty="0" err="1"/>
              <a:t>Kube</a:t>
            </a:r>
            <a:r>
              <a:rPr lang="en-SG" b="1" dirty="0"/>
              <a:t> proxy service </a:t>
            </a:r>
            <a:r>
              <a:rPr lang="en-SG" b="1" dirty="0">
                <a:sym typeface="Wingdings"/>
              </a:rPr>
              <a:t></a:t>
            </a:r>
            <a:r>
              <a:rPr lang="en-SG" b="1" dirty="0"/>
              <a:t> manage </a:t>
            </a:r>
            <a:r>
              <a:rPr lang="en-SG" b="1" dirty="0" err="1"/>
              <a:t>pods,volumes,secrets,creating,new</a:t>
            </a:r>
            <a:r>
              <a:rPr lang="en-SG" b="1" dirty="0"/>
              <a:t> containers, </a:t>
            </a:r>
            <a:r>
              <a:rPr lang="en-SG" b="1" dirty="0" err="1"/>
              <a:t>Docker</a:t>
            </a:r>
            <a:r>
              <a:rPr lang="en-SG" b="1" dirty="0"/>
              <a:t> 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97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smtClean="0"/>
              <a:t>Master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SG" dirty="0" err="1" smtClean="0"/>
              <a:t>Etcd</a:t>
            </a:r>
            <a:r>
              <a:rPr lang="en-SG" dirty="0" smtClean="0"/>
              <a:t> </a:t>
            </a:r>
            <a:r>
              <a:rPr lang="en-SG" dirty="0" err="1"/>
              <a:t>Datastore</a:t>
            </a:r>
            <a:r>
              <a:rPr lang="en-SG" dirty="0"/>
              <a:t> </a:t>
            </a:r>
            <a:r>
              <a:rPr lang="en-SG" dirty="0" smtClean="0">
                <a:sym typeface="Wingdings" pitchFamily="2" charset="2"/>
              </a:rPr>
              <a:t> </a:t>
            </a:r>
            <a:r>
              <a:rPr lang="en-SG" dirty="0" smtClean="0"/>
              <a:t>(</a:t>
            </a:r>
            <a:r>
              <a:rPr lang="en-SG" dirty="0"/>
              <a:t>Responsible for holding state data for the cluster</a:t>
            </a:r>
            <a:r>
              <a:rPr lang="en-SG" dirty="0" smtClean="0"/>
              <a:t>) and its store the data as token in a database. </a:t>
            </a:r>
            <a:endParaRPr lang="en-SG" dirty="0"/>
          </a:p>
          <a:p>
            <a:pPr lvl="0"/>
            <a:r>
              <a:rPr lang="en-SG" dirty="0"/>
              <a:t>Master </a:t>
            </a:r>
            <a:r>
              <a:rPr lang="en-SG" dirty="0" smtClean="0"/>
              <a:t>API</a:t>
            </a:r>
            <a:r>
              <a:rPr lang="en-SG" dirty="0" smtClean="0">
                <a:sym typeface="Wingdings" pitchFamily="2" charset="2"/>
              </a:rPr>
              <a:t></a:t>
            </a:r>
            <a:r>
              <a:rPr lang="en-SG" dirty="0" smtClean="0"/>
              <a:t>  (Responsible </a:t>
            </a:r>
            <a:r>
              <a:rPr lang="en-SG" dirty="0"/>
              <a:t>for handling requests from clients, including Nodes, Users, Administrators, and other Infrastructure systems deployed to </a:t>
            </a:r>
            <a:r>
              <a:rPr lang="en-SG" dirty="0" err="1"/>
              <a:t>OpenShift</a:t>
            </a:r>
            <a:r>
              <a:rPr lang="en-SG" dirty="0" smtClean="0"/>
              <a:t>).</a:t>
            </a:r>
            <a:endParaRPr lang="en-SG" dirty="0"/>
          </a:p>
          <a:p>
            <a:pPr lvl="0"/>
            <a:r>
              <a:rPr lang="en-SG" dirty="0"/>
              <a:t>Master Controllers </a:t>
            </a:r>
            <a:r>
              <a:rPr lang="en-SG" dirty="0" smtClean="0">
                <a:sym typeface="Wingdings" pitchFamily="2" charset="2"/>
              </a:rPr>
              <a:t></a:t>
            </a:r>
            <a:r>
              <a:rPr lang="en-SG" dirty="0" smtClean="0"/>
              <a:t>(</a:t>
            </a:r>
            <a:r>
              <a:rPr lang="en-SG" dirty="0"/>
              <a:t>Includes the Scheduler and Replication Controller</a:t>
            </a:r>
            <a:r>
              <a:rPr lang="en-SG" dirty="0" smtClean="0"/>
              <a:t>).</a:t>
            </a:r>
            <a:endParaRPr lang="en-SG" dirty="0"/>
          </a:p>
          <a:p>
            <a:pPr lvl="0"/>
            <a:r>
              <a:rPr lang="en-SG" dirty="0" err="1"/>
              <a:t>OpenShift</a:t>
            </a:r>
            <a:r>
              <a:rPr lang="en-SG" dirty="0"/>
              <a:t> Client tools (</a:t>
            </a:r>
            <a:r>
              <a:rPr lang="en-SG" dirty="0" err="1"/>
              <a:t>oc</a:t>
            </a:r>
            <a:r>
              <a:rPr lang="en-SG" dirty="0"/>
              <a:t> and </a:t>
            </a:r>
            <a:r>
              <a:rPr lang="en-SG" dirty="0" err="1"/>
              <a:t>oadm</a:t>
            </a:r>
            <a:r>
              <a:rPr lang="en-SG" dirty="0"/>
              <a:t>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15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err="1"/>
              <a:t>OpenVSwitch</a:t>
            </a:r>
            <a:r>
              <a:rPr lang="en-SG" b="1" dirty="0"/>
              <a:t> (OVS)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dirty="0" err="1" smtClean="0"/>
              <a:t>OpenVSwitch</a:t>
            </a:r>
            <a:r>
              <a:rPr lang="en-SG" dirty="0" smtClean="0"/>
              <a:t> </a:t>
            </a:r>
            <a:r>
              <a:rPr lang="en-SG" dirty="0"/>
              <a:t>is required on every host in order to support the </a:t>
            </a:r>
            <a:r>
              <a:rPr lang="en-SG" dirty="0" err="1"/>
              <a:t>OpenShift</a:t>
            </a:r>
            <a:r>
              <a:rPr lang="en-SG" dirty="0"/>
              <a:t> SDN </a:t>
            </a:r>
            <a:r>
              <a:rPr lang="en-SG" dirty="0" smtClean="0"/>
              <a:t>communication.</a:t>
            </a:r>
          </a:p>
          <a:p>
            <a:r>
              <a:rPr lang="en-SG" dirty="0" err="1"/>
              <a:t>OpenShift</a:t>
            </a:r>
            <a:r>
              <a:rPr lang="en-SG" dirty="0"/>
              <a:t> Container Platform uses a software-defined networking (SDN) approach to provide a unified cluster network </a:t>
            </a:r>
            <a:r>
              <a:rPr lang="en-SG" b="1" dirty="0"/>
              <a:t>that enables communication between pods across the </a:t>
            </a:r>
            <a:r>
              <a:rPr lang="en-SG" b="1" dirty="0" err="1"/>
              <a:t>OpenShift</a:t>
            </a:r>
            <a:r>
              <a:rPr lang="en-SG" b="1" dirty="0"/>
              <a:t> Container Platform cluster</a:t>
            </a:r>
            <a:r>
              <a:rPr lang="en-SG" dirty="0"/>
              <a:t>. This pod network is established and maintained by the </a:t>
            </a:r>
            <a:r>
              <a:rPr lang="en-SG" dirty="0" err="1"/>
              <a:t>OpenShift</a:t>
            </a:r>
            <a:r>
              <a:rPr lang="en-SG" dirty="0"/>
              <a:t> SDN, which configures an overlay network using Open </a:t>
            </a:r>
            <a:r>
              <a:rPr lang="en-SG" dirty="0" err="1"/>
              <a:t>vSwitch</a:t>
            </a:r>
            <a:r>
              <a:rPr lang="en-SG" dirty="0"/>
              <a:t> (OVS</a:t>
            </a:r>
            <a:r>
              <a:rPr lang="en-SG" dirty="0" smtClean="0"/>
              <a:t>).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 smtClean="0"/>
              <a:t>       </a:t>
            </a:r>
            <a:r>
              <a:rPr lang="en-SG" dirty="0" err="1" smtClean="0"/>
              <a:t>OpenShift</a:t>
            </a:r>
            <a:r>
              <a:rPr lang="en-SG" dirty="0" smtClean="0"/>
              <a:t> </a:t>
            </a:r>
            <a:r>
              <a:rPr lang="en-SG" dirty="0"/>
              <a:t>SDN provides three SDN plug-ins for configuring the pod network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endParaRPr lang="en-SG" dirty="0"/>
          </a:p>
          <a:p>
            <a:pPr lvl="0"/>
            <a:r>
              <a:rPr lang="en-SG" dirty="0"/>
              <a:t>The </a:t>
            </a:r>
            <a:r>
              <a:rPr lang="en-SG" b="1" dirty="0" err="1"/>
              <a:t>ovs</a:t>
            </a:r>
            <a:r>
              <a:rPr lang="en-SG" b="1" dirty="0"/>
              <a:t>-subnet</a:t>
            </a:r>
            <a:r>
              <a:rPr lang="en-SG" dirty="0"/>
              <a:t> plug-in is the original plug-in, which provides a "flat" pod network where every pod can communicate with every other pod and service</a:t>
            </a:r>
            <a:r>
              <a:rPr lang="en-SG" dirty="0" smtClean="0"/>
              <a:t>.</a:t>
            </a:r>
          </a:p>
          <a:p>
            <a:pPr marL="0" lvl="0" indent="0">
              <a:buNone/>
            </a:pPr>
            <a:endParaRPr lang="en-SG" dirty="0"/>
          </a:p>
          <a:p>
            <a:pPr lvl="0"/>
            <a:r>
              <a:rPr lang="en-SG" dirty="0"/>
              <a:t>The </a:t>
            </a:r>
            <a:r>
              <a:rPr lang="en-SG" b="1" dirty="0" err="1"/>
              <a:t>ovs</a:t>
            </a:r>
            <a:r>
              <a:rPr lang="en-SG" b="1" dirty="0"/>
              <a:t>-multitenant</a:t>
            </a:r>
            <a:r>
              <a:rPr lang="en-SG" dirty="0"/>
              <a:t> plug-in provides project-level isolation for pods and services. Each project receives a unique Virtual Network ID (VNID) that identifies traffic from pods assigned to the project. Pods from different projects cannot send packets to or receive packets from pods and services of a different project.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6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76673"/>
            <a:ext cx="80648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/>
              <a:t>Source-to-Image</a:t>
            </a:r>
          </a:p>
          <a:p>
            <a:endParaRPr lang="en-SG" dirty="0"/>
          </a:p>
          <a:p>
            <a:r>
              <a:rPr lang="en-SG" dirty="0"/>
              <a:t> (S2I) is a framework that makes it easy to write </a:t>
            </a:r>
            <a:r>
              <a:rPr lang="en-SG" b="1" dirty="0"/>
              <a:t>images</a:t>
            </a:r>
            <a:r>
              <a:rPr lang="en-SG" dirty="0"/>
              <a:t> that take application </a:t>
            </a:r>
            <a:r>
              <a:rPr lang="en-SG" b="1" dirty="0"/>
              <a:t>source</a:t>
            </a:r>
            <a:r>
              <a:rPr lang="en-SG" dirty="0"/>
              <a:t> code as an input and produce a new </a:t>
            </a:r>
            <a:r>
              <a:rPr lang="en-SG" b="1" dirty="0"/>
              <a:t>image</a:t>
            </a:r>
            <a:r>
              <a:rPr lang="en-SG" dirty="0"/>
              <a:t> that runs the assembled application as output.</a:t>
            </a:r>
          </a:p>
          <a:p>
            <a:endParaRPr lang="en-SG" b="1" dirty="0" smtClean="0"/>
          </a:p>
          <a:p>
            <a:r>
              <a:rPr lang="en-SG" b="1" dirty="0" smtClean="0"/>
              <a:t>Pod</a:t>
            </a:r>
          </a:p>
          <a:p>
            <a:endParaRPr lang="en-SG" dirty="0"/>
          </a:p>
          <a:p>
            <a:r>
              <a:rPr lang="en-SG" dirty="0"/>
              <a:t>A </a:t>
            </a:r>
            <a:r>
              <a:rPr lang="en-SG" dirty="0" err="1"/>
              <a:t>Kubernetes</a:t>
            </a:r>
            <a:r>
              <a:rPr lang="en-SG" dirty="0"/>
              <a:t> pod is a group of containers that are deployed together on the same host.</a:t>
            </a:r>
          </a:p>
          <a:p>
            <a:endParaRPr lang="en-SG" dirty="0" smtClean="0"/>
          </a:p>
          <a:p>
            <a:r>
              <a:rPr lang="en-SG" dirty="0" smtClean="0"/>
              <a:t>Pods </a:t>
            </a:r>
            <a:r>
              <a:rPr lang="en-SG" dirty="0"/>
              <a:t>operate at one level higher than individual containers because it's very common to have a group of containers work together to produce an </a:t>
            </a:r>
            <a:r>
              <a:rPr lang="en-SG" dirty="0" err="1"/>
              <a:t>artifact</a:t>
            </a:r>
            <a:r>
              <a:rPr lang="en-SG" dirty="0"/>
              <a:t> or process a set of work.</a:t>
            </a:r>
          </a:p>
          <a:p>
            <a:endParaRPr lang="en-SG" b="1" dirty="0" smtClean="0"/>
          </a:p>
          <a:p>
            <a:r>
              <a:rPr lang="en-SG" b="1" dirty="0" smtClean="0"/>
              <a:t>Resources</a:t>
            </a:r>
          </a:p>
          <a:p>
            <a:endParaRPr lang="en-SG" dirty="0"/>
          </a:p>
          <a:p>
            <a:r>
              <a:rPr lang="en-SG" dirty="0"/>
              <a:t>Resource limits such as CPU and RAM are shared between all containers in the pod</a:t>
            </a:r>
            <a:r>
              <a:rPr lang="en-SG" dirty="0" smtClean="0"/>
              <a:t>.</a:t>
            </a:r>
          </a:p>
          <a:p>
            <a:endParaRPr lang="en-SG" dirty="0"/>
          </a:p>
          <a:p>
            <a:endParaRPr lang="en-SG" b="1" dirty="0" smtClean="0"/>
          </a:p>
          <a:p>
            <a:r>
              <a:rPr lang="en-SG" b="1" dirty="0" smtClean="0"/>
              <a:t>Infra Node</a:t>
            </a:r>
          </a:p>
          <a:p>
            <a:endParaRPr lang="en-SG" dirty="0"/>
          </a:p>
          <a:p>
            <a:r>
              <a:rPr lang="en-SG" dirty="0" smtClean="0"/>
              <a:t>Infra </a:t>
            </a:r>
            <a:r>
              <a:rPr lang="en-SG" dirty="0"/>
              <a:t>node is routes and expose the address to outside of the world.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39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836712"/>
            <a:ext cx="856895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Image </a:t>
            </a:r>
            <a:r>
              <a:rPr lang="en-SG" b="1" dirty="0" smtClean="0"/>
              <a:t>Registry</a:t>
            </a:r>
          </a:p>
          <a:p>
            <a:endParaRPr lang="en-SG" dirty="0"/>
          </a:p>
          <a:p>
            <a:r>
              <a:rPr lang="en-US" dirty="0" err="1"/>
              <a:t>OpenShift</a:t>
            </a:r>
            <a:r>
              <a:rPr lang="en-US" dirty="0"/>
              <a:t> provides an integrated </a:t>
            </a:r>
            <a:r>
              <a:rPr lang="en-US" dirty="0" err="1"/>
              <a:t>Docker</a:t>
            </a:r>
            <a:r>
              <a:rPr lang="en-US" dirty="0"/>
              <a:t> registry that adds the ability to provision new image </a:t>
            </a:r>
            <a:r>
              <a:rPr lang="en-US" dirty="0" smtClean="0"/>
              <a:t>repositories.</a:t>
            </a:r>
          </a:p>
          <a:p>
            <a:endParaRPr lang="en-SG" dirty="0"/>
          </a:p>
          <a:p>
            <a:r>
              <a:rPr lang="en-US" dirty="0"/>
              <a:t>Whenever a new image is pushed to the integrated registry, the registry notifies </a:t>
            </a:r>
            <a:r>
              <a:rPr lang="en-US" dirty="0" err="1"/>
              <a:t>OpenShift</a:t>
            </a:r>
            <a:r>
              <a:rPr lang="en-US" dirty="0"/>
              <a:t> about the new image, passing along all the information about it, such as the namespace, name, and image metadata. </a:t>
            </a:r>
            <a:endParaRPr lang="en-US" dirty="0" smtClean="0"/>
          </a:p>
          <a:p>
            <a:endParaRPr lang="en-SG" dirty="0"/>
          </a:p>
          <a:p>
            <a:r>
              <a:rPr lang="en-SG" b="1" dirty="0" err="1"/>
              <a:t>Kubelet</a:t>
            </a:r>
            <a:r>
              <a:rPr lang="en-SG" b="1" dirty="0"/>
              <a:t> </a:t>
            </a:r>
            <a:endParaRPr lang="en-SG" b="1" dirty="0" smtClean="0"/>
          </a:p>
          <a:p>
            <a:endParaRPr lang="en-SG" b="1" dirty="0"/>
          </a:p>
          <a:p>
            <a:r>
              <a:rPr lang="en-SG" dirty="0"/>
              <a:t>Its  used to run on nodes and it communicate with master  . Its  the master component  for nodes</a:t>
            </a:r>
          </a:p>
          <a:p>
            <a:endParaRPr lang="en-SG" dirty="0" smtClean="0"/>
          </a:p>
          <a:p>
            <a:r>
              <a:rPr lang="en-SG" b="1" dirty="0" err="1" smtClean="0"/>
              <a:t>Kubelet</a:t>
            </a:r>
            <a:r>
              <a:rPr lang="en-SG" b="1" dirty="0" smtClean="0"/>
              <a:t> </a:t>
            </a:r>
            <a:r>
              <a:rPr lang="en-SG" b="1" dirty="0"/>
              <a:t>proxy </a:t>
            </a:r>
            <a:endParaRPr lang="en-SG" b="1" dirty="0" smtClean="0"/>
          </a:p>
          <a:p>
            <a:endParaRPr lang="en-SG" b="1" dirty="0"/>
          </a:p>
          <a:p>
            <a:r>
              <a:rPr lang="en-SG" dirty="0"/>
              <a:t>Its same like  </a:t>
            </a:r>
            <a:r>
              <a:rPr lang="en-SG" dirty="0" smtClean="0"/>
              <a:t>OVS.  Pods are communicate between using proxy  and </a:t>
            </a:r>
            <a:r>
              <a:rPr lang="en-SG" dirty="0" err="1" smtClean="0"/>
              <a:t>Dns</a:t>
            </a:r>
            <a:r>
              <a:rPr lang="en-SG" dirty="0" smtClean="0"/>
              <a:t> is maintain by </a:t>
            </a:r>
            <a:r>
              <a:rPr lang="en-SG" dirty="0" err="1" smtClean="0"/>
              <a:t>Kublet</a:t>
            </a:r>
            <a:r>
              <a:rPr lang="en-SG" dirty="0" smtClean="0"/>
              <a:t> proxy for nodes.</a:t>
            </a:r>
          </a:p>
          <a:p>
            <a:endParaRPr lang="en-SG" dirty="0"/>
          </a:p>
          <a:p>
            <a:r>
              <a:rPr lang="en-US" b="1" dirty="0"/>
              <a:t>Service </a:t>
            </a:r>
            <a:r>
              <a:rPr lang="en-US" b="1" dirty="0" smtClean="0"/>
              <a:t>Proxy</a:t>
            </a:r>
          </a:p>
          <a:p>
            <a:endParaRPr lang="en-US" dirty="0"/>
          </a:p>
          <a:p>
            <a:r>
              <a:rPr lang="en-US" dirty="0"/>
              <a:t>Each node also runs a simple network proxy that reflects the services defined in the API on that node. This allows the node to do simple TCP and UDP stream forwarding across a set of back ends.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40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423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OPENSHIFT ARCHITECTURE </vt:lpstr>
      <vt:lpstr>OPENSHIFT WORK FLOW</vt:lpstr>
      <vt:lpstr>PODS ARCHITECTURE</vt:lpstr>
      <vt:lpstr>WORKFLOW OF IMAGE BUILD</vt:lpstr>
      <vt:lpstr> OPENSHIFT COMPONENTS </vt:lpstr>
      <vt:lpstr>Master </vt:lpstr>
      <vt:lpstr>OpenVSwitch (OVS) </vt:lpstr>
      <vt:lpstr>PowerPoint Presentation</vt:lpstr>
      <vt:lpstr>PowerPoint Presentation</vt:lpstr>
      <vt:lpstr>Hardware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OPENSHIFT ARCHITECTURE </dc:title>
  <dc:creator>Naresh</dc:creator>
  <cp:lastModifiedBy>Naresh</cp:lastModifiedBy>
  <cp:revision>10</cp:revision>
  <dcterms:created xsi:type="dcterms:W3CDTF">2019-10-07T13:42:24Z</dcterms:created>
  <dcterms:modified xsi:type="dcterms:W3CDTF">2019-10-11T17:25:05Z</dcterms:modified>
</cp:coreProperties>
</file>