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ETY" initials="S" lastIdx="1" clrIdx="0">
    <p:extLst>
      <p:ext uri="{19B8F6BF-5375-455C-9EA6-DF929625EA0E}">
        <p15:presenceInfo xmlns:p15="http://schemas.microsoft.com/office/powerpoint/2012/main" userId="SWEE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8151-5221-4C4A-A09D-066474B25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1CE55-5FA9-495A-BD92-376F7F3E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39EA-3D93-42DD-9AB4-9A4AA630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D3FE-FDA4-4B9F-95F6-D6AF54A5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88AB-F2A6-4A8C-A9E0-0B258B58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71C-9AB7-45AC-8296-C1E7A73D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7A30A-79D7-487F-A2E7-7B81841EF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58F-BE97-4A65-9AD9-CA18B048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FA3B-D1A2-4E01-844A-C3F4166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063B-50AB-4CB3-B3F3-A53510B0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74C18-13F1-46FF-962F-0E4A05E4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78DDD-A5D3-4DEC-B8FE-FFFDBAC59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46D7-FE78-4C2B-90FF-7A36AF0B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21D0-53FE-4706-BBB5-A550C058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7BEE-9B1D-4D34-8950-1E0E01A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3176-34F1-4CD5-91A9-6D36BA3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DAE6-4EC0-4346-BFCA-1B35B959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AC49-A2D4-41D8-96D9-418F346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2F53-D6FA-4942-8800-A9090E71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EF32-58FC-4841-BD06-DDD42B0D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3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C080-5A17-4B4B-B252-19DCE6A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F00E-1022-4D1F-8975-B05CE48C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5CEF-B1FE-4D92-8572-9C499EC4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48DD-2327-4512-AC8A-D23982C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928-617B-42D5-956E-3FA72929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B9A5-F357-451C-8F15-F6BBBABB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724A-46C3-4278-8A8D-026B1B652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72DD7-BC08-4D99-8220-49CF5E05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5326-1DAB-4516-ABE3-9E44F634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7AD1-E195-401C-A10C-97850764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6238-000F-4251-9E91-5BDEAD21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402D-40B4-4FFF-917C-4E8180EC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E604-519E-4DBD-904C-761499C1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608E-885B-4ED4-8D25-5E367ED4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DBD1B-5E59-4953-B2EE-F30CDDEB3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C7C6A-763F-48DB-B48B-B7CB9829D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0BE86-16E7-47AF-9648-EBBDF59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B70F4-D8D6-42FB-9F63-A82D03DD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8A61-8EF3-47FA-9252-F42DA71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421-34CE-472F-A467-46003037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D4CD-5123-439A-8316-18EDB4B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86CD8-6F4D-4774-BBB4-4D2FD87F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5B03C-BDC9-4BF3-B2E1-756A445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3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97FC-FB7C-4116-9687-30DDC88B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30235-5334-4027-810E-752D5E0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A765E-ACF2-4BA8-9AE7-31EA5F51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A706-C45F-403F-8076-AB901330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A3D4-97C0-447B-A3FE-48D39896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F158-6365-4F46-90AA-8BD1FF7B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95CD-D386-482F-BC6E-09038F12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AE7B-616A-4EA8-86F5-E058EC07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147E-FD03-470E-8CD7-457F9E9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6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515-1B35-4193-9987-EA320C9B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4345F-6D73-4712-8570-C17C37BB1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53F16-7D64-4CC7-8BBC-68A6B6FD6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41F86-3E3B-44EA-852D-C865CF25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77F0-51D7-426E-9AF5-02BBBE96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49D1-B108-4366-8912-E58F019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B06FB-F37D-4039-9E78-22100CDC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D2BE-5E39-4558-AF39-D9F99401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C38C-66C3-4298-9C05-FF862E05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8E62-EC8C-455B-92EF-625DE941D9A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CD70-E385-40C7-81F6-646E7A2CA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B7D7-D044-4282-AC25-3BE60E2C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D162-DF38-4E44-B11B-1ED1E7D6D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576C020-8611-4520-85A2-147816972220}"/>
              </a:ext>
            </a:extLst>
          </p:cNvPr>
          <p:cNvSpPr/>
          <p:nvPr/>
        </p:nvSpPr>
        <p:spPr>
          <a:xfrm>
            <a:off x="9359154" y="-2205316"/>
            <a:ext cx="4885764" cy="4921622"/>
          </a:xfrm>
          <a:prstGeom prst="flowChartConnector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3FC64-F471-4D04-9FB4-8E3240129301}"/>
              </a:ext>
            </a:extLst>
          </p:cNvPr>
          <p:cNvSpPr txBox="1"/>
          <p:nvPr/>
        </p:nvSpPr>
        <p:spPr>
          <a:xfrm flipH="1">
            <a:off x="1874517" y="3872753"/>
            <a:ext cx="7484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Patient  Maintenance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1A390-BC95-4FDF-8927-7019CC9DAE63}"/>
              </a:ext>
            </a:extLst>
          </p:cNvPr>
          <p:cNvSpPr/>
          <p:nvPr/>
        </p:nvSpPr>
        <p:spPr>
          <a:xfrm>
            <a:off x="4147616" y="2967335"/>
            <a:ext cx="3896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321780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43921-4270-4EA6-A497-E631E6D7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23" y="1035426"/>
            <a:ext cx="4787154" cy="47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07CBCE86-E4F9-4F81-97A1-F7F330E00853}"/>
              </a:ext>
            </a:extLst>
          </p:cNvPr>
          <p:cNvSpPr/>
          <p:nvPr/>
        </p:nvSpPr>
        <p:spPr>
          <a:xfrm>
            <a:off x="865187" y="2790825"/>
            <a:ext cx="1735138" cy="504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FC85A-B5E8-4326-A7BA-449A0CCE0CD4}"/>
              </a:ext>
            </a:extLst>
          </p:cNvPr>
          <p:cNvSpPr/>
          <p:nvPr/>
        </p:nvSpPr>
        <p:spPr>
          <a:xfrm>
            <a:off x="865187" y="2171700"/>
            <a:ext cx="1735138" cy="438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824F5-9E20-4E3E-8F59-57D8844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94765"/>
          </a:xfrm>
        </p:spPr>
        <p:txBody>
          <a:bodyPr/>
          <a:lstStyle/>
          <a:p>
            <a:r>
              <a:rPr lang="en-US" dirty="0"/>
              <a:t>Logo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BF6B-69DC-42AA-928C-F9444070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847" y="987425"/>
            <a:ext cx="8522541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3EBC-9E34-4E41-8BB1-BCE3328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64659"/>
            <a:ext cx="1876518" cy="40043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8" name="Rectangle: Top Corners Rounded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784ADD2-F0D9-474F-9608-273960C4B27E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Registration</a:t>
            </a:r>
            <a:endParaRPr lang="en-IN" dirty="0"/>
          </a:p>
        </p:txBody>
      </p:sp>
      <p:sp>
        <p:nvSpPr>
          <p:cNvPr id="10" name="Rectangle: Top Corners Rounded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E4EC23-0B6F-4468-8DEB-202FC038DD5F}"/>
              </a:ext>
            </a:extLst>
          </p:cNvPr>
          <p:cNvSpPr/>
          <p:nvPr/>
        </p:nvSpPr>
        <p:spPr>
          <a:xfrm>
            <a:off x="5810250" y="898712"/>
            <a:ext cx="2581275" cy="783478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Report</a:t>
            </a:r>
            <a:endParaRPr lang="en-IN" dirty="0"/>
          </a:p>
        </p:txBody>
      </p:sp>
      <p:sp>
        <p:nvSpPr>
          <p:cNvPr id="11" name="Rectangle: Top Corners Rounded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DC3A373-1E76-4D6F-B623-DA46AFB2C774}"/>
              </a:ext>
            </a:extLst>
          </p:cNvPr>
          <p:cNvSpPr/>
          <p:nvPr/>
        </p:nvSpPr>
        <p:spPr>
          <a:xfrm>
            <a:off x="8709678" y="898712"/>
            <a:ext cx="2581275" cy="783478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Follow Up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73241-88F4-48C9-BED1-8E2B4F24803A}"/>
              </a:ext>
            </a:extLst>
          </p:cNvPr>
          <p:cNvSpPr/>
          <p:nvPr/>
        </p:nvSpPr>
        <p:spPr>
          <a:xfrm>
            <a:off x="2913067" y="1712030"/>
            <a:ext cx="841375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78251-CE20-49B9-A18E-BDAF333BA35F}"/>
              </a:ext>
            </a:extLst>
          </p:cNvPr>
          <p:cNvSpPr/>
          <p:nvPr/>
        </p:nvSpPr>
        <p:spPr>
          <a:xfrm>
            <a:off x="6845207" y="1742229"/>
            <a:ext cx="284181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9EE6F-268E-4965-B8C8-03B0DB11FF56}"/>
              </a:ext>
            </a:extLst>
          </p:cNvPr>
          <p:cNvSpPr txBox="1"/>
          <p:nvPr/>
        </p:nvSpPr>
        <p:spPr>
          <a:xfrm>
            <a:off x="4772025" y="1759269"/>
            <a:ext cx="17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 Number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D82D0-3C24-42E2-8D98-5AF081627AB1}"/>
              </a:ext>
            </a:extLst>
          </p:cNvPr>
          <p:cNvSpPr/>
          <p:nvPr/>
        </p:nvSpPr>
        <p:spPr>
          <a:xfrm>
            <a:off x="4467320" y="2205360"/>
            <a:ext cx="2312899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C394D-3421-4E27-B829-833C67D57709}"/>
              </a:ext>
            </a:extLst>
          </p:cNvPr>
          <p:cNvSpPr txBox="1"/>
          <p:nvPr/>
        </p:nvSpPr>
        <p:spPr>
          <a:xfrm>
            <a:off x="2923056" y="2205360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0445B-ED51-41F9-917A-A4DCBBE270D8}"/>
              </a:ext>
            </a:extLst>
          </p:cNvPr>
          <p:cNvSpPr/>
          <p:nvPr/>
        </p:nvSpPr>
        <p:spPr>
          <a:xfrm>
            <a:off x="4476283" y="2644632"/>
            <a:ext cx="2312899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CEC0C-C50D-4B69-A459-5D55864CFA72}"/>
              </a:ext>
            </a:extLst>
          </p:cNvPr>
          <p:cNvSpPr txBox="1"/>
          <p:nvPr/>
        </p:nvSpPr>
        <p:spPr>
          <a:xfrm>
            <a:off x="2932014" y="2644632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3A44A-3977-43DE-A0BC-51221A72C4FA}"/>
              </a:ext>
            </a:extLst>
          </p:cNvPr>
          <p:cNvSpPr/>
          <p:nvPr/>
        </p:nvSpPr>
        <p:spPr>
          <a:xfrm>
            <a:off x="4476287" y="3083903"/>
            <a:ext cx="2312899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630C-B4F8-4223-ACC2-5AD8FF92E4B4}"/>
              </a:ext>
            </a:extLst>
          </p:cNvPr>
          <p:cNvSpPr txBox="1"/>
          <p:nvPr/>
        </p:nvSpPr>
        <p:spPr>
          <a:xfrm>
            <a:off x="2932018" y="3083903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4E9BD-EE2C-4F17-B8D5-A17D6C20F3B8}"/>
              </a:ext>
            </a:extLst>
          </p:cNvPr>
          <p:cNvSpPr/>
          <p:nvPr/>
        </p:nvSpPr>
        <p:spPr>
          <a:xfrm>
            <a:off x="4485250" y="3523175"/>
            <a:ext cx="2312899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1125C-592E-4E72-B677-9FE8AE2E550D}"/>
              </a:ext>
            </a:extLst>
          </p:cNvPr>
          <p:cNvSpPr txBox="1"/>
          <p:nvPr/>
        </p:nvSpPr>
        <p:spPr>
          <a:xfrm>
            <a:off x="2940981" y="3523175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BBA10-1E23-423D-96D7-A8FFDD9C660D}"/>
              </a:ext>
            </a:extLst>
          </p:cNvPr>
          <p:cNvSpPr/>
          <p:nvPr/>
        </p:nvSpPr>
        <p:spPr>
          <a:xfrm>
            <a:off x="4485250" y="3953479"/>
            <a:ext cx="2312899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Eye/Teeth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5FA8D-B570-41F0-B001-895C7528411C}"/>
              </a:ext>
            </a:extLst>
          </p:cNvPr>
          <p:cNvSpPr txBox="1"/>
          <p:nvPr/>
        </p:nvSpPr>
        <p:spPr>
          <a:xfrm>
            <a:off x="2940976" y="3953479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113C52-83FE-4E0B-BDB5-0F6CE9492643}"/>
              </a:ext>
            </a:extLst>
          </p:cNvPr>
          <p:cNvSpPr/>
          <p:nvPr/>
        </p:nvSpPr>
        <p:spPr>
          <a:xfrm>
            <a:off x="4485254" y="4392750"/>
            <a:ext cx="2321863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Dr. Name Select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924FFA-CF76-4BEF-AA03-AB038A7E7C56}"/>
              </a:ext>
            </a:extLst>
          </p:cNvPr>
          <p:cNvSpPr txBox="1"/>
          <p:nvPr/>
        </p:nvSpPr>
        <p:spPr>
          <a:xfrm>
            <a:off x="2940980" y="4392750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	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CF4C1-C629-48F6-8B8A-42A9863E6AE7}"/>
              </a:ext>
            </a:extLst>
          </p:cNvPr>
          <p:cNvSpPr/>
          <p:nvPr/>
        </p:nvSpPr>
        <p:spPr>
          <a:xfrm>
            <a:off x="4494212" y="5244404"/>
            <a:ext cx="6317223" cy="872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CBD2F-EDFA-4487-9298-DFF38B628D47}"/>
              </a:ext>
            </a:extLst>
          </p:cNvPr>
          <p:cNvSpPr txBox="1"/>
          <p:nvPr/>
        </p:nvSpPr>
        <p:spPr>
          <a:xfrm>
            <a:off x="2949943" y="5244404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C67E93-EE5C-4931-87A8-C81F22252EF5}"/>
              </a:ext>
            </a:extLst>
          </p:cNvPr>
          <p:cNvSpPr/>
          <p:nvPr/>
        </p:nvSpPr>
        <p:spPr>
          <a:xfrm>
            <a:off x="6364941" y="6139982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045A3-09A0-4E11-8A54-6A6E24BA7203}"/>
              </a:ext>
            </a:extLst>
          </p:cNvPr>
          <p:cNvSpPr/>
          <p:nvPr/>
        </p:nvSpPr>
        <p:spPr>
          <a:xfrm>
            <a:off x="4485249" y="4823058"/>
            <a:ext cx="2321863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/Follow up /Free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8A9A0-820D-4F01-9EDC-C0DC3989DD12}"/>
              </a:ext>
            </a:extLst>
          </p:cNvPr>
          <p:cNvSpPr txBox="1"/>
          <p:nvPr/>
        </p:nvSpPr>
        <p:spPr>
          <a:xfrm>
            <a:off x="2940975" y="4823058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3944C2-B86A-4D84-BDB4-87C2B2CAB36E}"/>
              </a:ext>
            </a:extLst>
          </p:cNvPr>
          <p:cNvSpPr/>
          <p:nvPr/>
        </p:nvSpPr>
        <p:spPr>
          <a:xfrm>
            <a:off x="2913062" y="1770903"/>
            <a:ext cx="852254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07CBCE86-E4F9-4F81-97A1-F7F330E00853}"/>
              </a:ext>
            </a:extLst>
          </p:cNvPr>
          <p:cNvSpPr/>
          <p:nvPr/>
        </p:nvSpPr>
        <p:spPr>
          <a:xfrm>
            <a:off x="865187" y="2790825"/>
            <a:ext cx="1735138" cy="504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FC85A-B5E8-4326-A7BA-449A0CCE0CD4}"/>
              </a:ext>
            </a:extLst>
          </p:cNvPr>
          <p:cNvSpPr/>
          <p:nvPr/>
        </p:nvSpPr>
        <p:spPr>
          <a:xfrm>
            <a:off x="865187" y="2171700"/>
            <a:ext cx="1735138" cy="438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824F5-9E20-4E3E-8F59-57D8844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94765"/>
          </a:xfrm>
        </p:spPr>
        <p:txBody>
          <a:bodyPr/>
          <a:lstStyle/>
          <a:p>
            <a:r>
              <a:rPr lang="en-US" dirty="0"/>
              <a:t>Logo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BF6B-69DC-42AA-928C-F9444070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847" y="987425"/>
            <a:ext cx="8522541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endParaRPr lang="en-IN" sz="200" dirty="0"/>
          </a:p>
          <a:p>
            <a:pPr marL="0" indent="0">
              <a:buNone/>
            </a:pPr>
            <a:r>
              <a:rPr lang="en-IN" sz="2400" dirty="0"/>
              <a:t>Select 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3EBC-9E34-4E41-8BB1-BCE3328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64659"/>
            <a:ext cx="1876518" cy="40043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8" name="Rectangle: Top Corners Rounded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784ADD2-F0D9-474F-9608-273960C4B27E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Registration</a:t>
            </a:r>
            <a:endParaRPr lang="en-IN" dirty="0"/>
          </a:p>
        </p:txBody>
      </p:sp>
      <p:sp>
        <p:nvSpPr>
          <p:cNvPr id="10" name="Rectangle: Top Corners Rounded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E4EC23-0B6F-4468-8DEB-202FC038DD5F}"/>
              </a:ext>
            </a:extLst>
          </p:cNvPr>
          <p:cNvSpPr/>
          <p:nvPr/>
        </p:nvSpPr>
        <p:spPr>
          <a:xfrm>
            <a:off x="5810250" y="898712"/>
            <a:ext cx="2581275" cy="78347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Report</a:t>
            </a:r>
            <a:endParaRPr lang="en-IN" dirty="0"/>
          </a:p>
        </p:txBody>
      </p:sp>
      <p:sp>
        <p:nvSpPr>
          <p:cNvPr id="11" name="Rectangle: Top Corners Rounded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DC3A373-1E76-4D6F-B623-DA46AFB2C774}"/>
              </a:ext>
            </a:extLst>
          </p:cNvPr>
          <p:cNvSpPr/>
          <p:nvPr/>
        </p:nvSpPr>
        <p:spPr>
          <a:xfrm>
            <a:off x="8707438" y="898712"/>
            <a:ext cx="2581275" cy="783478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Follow Up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C67E93-EE5C-4931-87A8-C81F22252EF5}"/>
              </a:ext>
            </a:extLst>
          </p:cNvPr>
          <p:cNvSpPr/>
          <p:nvPr/>
        </p:nvSpPr>
        <p:spPr>
          <a:xfrm>
            <a:off x="9332259" y="6077229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  <a:endParaRPr lang="en-IN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8F5B5E-F10E-47C4-8F5A-7D00A0FF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91813"/>
              </p:ext>
            </p:extLst>
          </p:nvPr>
        </p:nvGraphicFramePr>
        <p:xfrm>
          <a:off x="2988233" y="2402823"/>
          <a:ext cx="8363977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3179">
                  <a:extLst>
                    <a:ext uri="{9D8B030D-6E8A-4147-A177-3AD203B41FA5}">
                      <a16:colId xmlns:a16="http://schemas.microsoft.com/office/drawing/2014/main" val="2685073096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7009282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77431879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1061451616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2571155327"/>
                    </a:ext>
                  </a:extLst>
                </a:gridCol>
                <a:gridCol w="1393996">
                  <a:extLst>
                    <a:ext uri="{9D8B030D-6E8A-4147-A177-3AD203B41FA5}">
                      <a16:colId xmlns:a16="http://schemas.microsoft.com/office/drawing/2014/main" val="709321161"/>
                    </a:ext>
                  </a:extLst>
                </a:gridCol>
                <a:gridCol w="1393996">
                  <a:extLst>
                    <a:ext uri="{9D8B030D-6E8A-4147-A177-3AD203B41FA5}">
                      <a16:colId xmlns:a16="http://schemas.microsoft.com/office/drawing/2014/main" val="363377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 action="ppaction://hlinksldjump"/>
                        </a:rPr>
                        <a:t>OP1234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6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9889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70F46FF1-C554-4D6F-B8A3-CDE95D39A9DE}"/>
              </a:ext>
            </a:extLst>
          </p:cNvPr>
          <p:cNvSpPr/>
          <p:nvPr/>
        </p:nvSpPr>
        <p:spPr>
          <a:xfrm>
            <a:off x="4593384" y="1827027"/>
            <a:ext cx="2452875" cy="459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 descr="Daily calendar with solid fill">
            <a:extLst>
              <a:ext uri="{FF2B5EF4-FFF2-40B4-BE49-F238E27FC236}">
                <a16:creationId xmlns:a16="http://schemas.microsoft.com/office/drawing/2014/main" id="{A5546B93-12E9-466C-A8FF-67D50CE1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4918" y="1731325"/>
            <a:ext cx="615378" cy="61537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806A7-E07D-4166-9031-D6C49B827EC6}"/>
              </a:ext>
            </a:extLst>
          </p:cNvPr>
          <p:cNvSpPr/>
          <p:nvPr/>
        </p:nvSpPr>
        <p:spPr>
          <a:xfrm>
            <a:off x="9542836" y="1875444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4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07CBCE86-E4F9-4F81-97A1-F7F330E00853}"/>
              </a:ext>
            </a:extLst>
          </p:cNvPr>
          <p:cNvSpPr/>
          <p:nvPr/>
        </p:nvSpPr>
        <p:spPr>
          <a:xfrm>
            <a:off x="865187" y="2790825"/>
            <a:ext cx="1735138" cy="504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FC85A-B5E8-4326-A7BA-449A0CCE0CD4}"/>
              </a:ext>
            </a:extLst>
          </p:cNvPr>
          <p:cNvSpPr/>
          <p:nvPr/>
        </p:nvSpPr>
        <p:spPr>
          <a:xfrm>
            <a:off x="865187" y="2171700"/>
            <a:ext cx="1735138" cy="438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824F5-9E20-4E3E-8F59-57D8844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94765"/>
          </a:xfrm>
        </p:spPr>
        <p:txBody>
          <a:bodyPr/>
          <a:lstStyle/>
          <a:p>
            <a:r>
              <a:rPr lang="en-US" dirty="0"/>
              <a:t>Logo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BF6B-69DC-42AA-928C-F9444070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847" y="987425"/>
            <a:ext cx="8522541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3EBC-9E34-4E41-8BB1-BCE3328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64659"/>
            <a:ext cx="1876518" cy="40043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8" name="Rectangle: Top Corners Rounded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784ADD2-F0D9-474F-9608-273960C4B27E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Registration</a:t>
            </a:r>
            <a:endParaRPr lang="en-IN" dirty="0"/>
          </a:p>
        </p:txBody>
      </p:sp>
      <p:sp>
        <p:nvSpPr>
          <p:cNvPr id="10" name="Rectangle: Top Corners Rounded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E4EC23-0B6F-4468-8DEB-202FC038DD5F}"/>
              </a:ext>
            </a:extLst>
          </p:cNvPr>
          <p:cNvSpPr/>
          <p:nvPr/>
        </p:nvSpPr>
        <p:spPr>
          <a:xfrm>
            <a:off x="5810250" y="898712"/>
            <a:ext cx="2581275" cy="783478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Report</a:t>
            </a:r>
            <a:endParaRPr lang="en-IN" dirty="0"/>
          </a:p>
        </p:txBody>
      </p:sp>
      <p:sp>
        <p:nvSpPr>
          <p:cNvPr id="11" name="Rectangle: Top Corners Rounded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C3A373-1E76-4D6F-B623-DA46AFB2C774}"/>
              </a:ext>
            </a:extLst>
          </p:cNvPr>
          <p:cNvSpPr/>
          <p:nvPr/>
        </p:nvSpPr>
        <p:spPr>
          <a:xfrm>
            <a:off x="8707438" y="898712"/>
            <a:ext cx="2581275" cy="78347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Follow Up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73241-88F4-48C9-BED1-8E2B4F24803A}"/>
              </a:ext>
            </a:extLst>
          </p:cNvPr>
          <p:cNvSpPr/>
          <p:nvPr/>
        </p:nvSpPr>
        <p:spPr>
          <a:xfrm>
            <a:off x="2913062" y="1770903"/>
            <a:ext cx="841375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086A868-2906-455E-B3D0-0E0AA46F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10113"/>
              </p:ext>
            </p:extLst>
          </p:nvPr>
        </p:nvGraphicFramePr>
        <p:xfrm>
          <a:off x="2930992" y="1911969"/>
          <a:ext cx="837565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667">
                  <a:extLst>
                    <a:ext uri="{9D8B030D-6E8A-4147-A177-3AD203B41FA5}">
                      <a16:colId xmlns:a16="http://schemas.microsoft.com/office/drawing/2014/main" val="2872028844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4253763039"/>
                    </a:ext>
                  </a:extLst>
                </a:gridCol>
                <a:gridCol w="851648">
                  <a:extLst>
                    <a:ext uri="{9D8B030D-6E8A-4147-A177-3AD203B41FA5}">
                      <a16:colId xmlns:a16="http://schemas.microsoft.com/office/drawing/2014/main" val="533616437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604262032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939222728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1849022567"/>
                    </a:ext>
                  </a:extLst>
                </a:gridCol>
                <a:gridCol w="2727422">
                  <a:extLst>
                    <a:ext uri="{9D8B030D-6E8A-4147-A177-3AD203B41FA5}">
                      <a16:colId xmlns:a16="http://schemas.microsoft.com/office/drawing/2014/main" val="76512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Mobile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52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Lift /Done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9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82860"/>
                  </a:ext>
                </a:extLst>
              </a:tr>
            </a:tbl>
          </a:graphicData>
        </a:graphic>
      </p:graphicFrame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420B5C0-CD42-452E-A6A1-BAA49CB347A8}"/>
              </a:ext>
            </a:extLst>
          </p:cNvPr>
          <p:cNvSpPr txBox="1">
            <a:spLocks/>
          </p:cNvSpPr>
          <p:nvPr/>
        </p:nvSpPr>
        <p:spPr>
          <a:xfrm>
            <a:off x="836612" y="1866246"/>
            <a:ext cx="1876518" cy="400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7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0A5F833-8A75-44EA-8075-078A4616E518}"/>
              </a:ext>
            </a:extLst>
          </p:cNvPr>
          <p:cNvSpPr/>
          <p:nvPr/>
        </p:nvSpPr>
        <p:spPr>
          <a:xfrm>
            <a:off x="2874494" y="1779868"/>
            <a:ext cx="841375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37A2A95-264A-4DD1-BCEA-A424D11B240B}"/>
              </a:ext>
            </a:extLst>
          </p:cNvPr>
          <p:cNvSpPr/>
          <p:nvPr/>
        </p:nvSpPr>
        <p:spPr>
          <a:xfrm>
            <a:off x="836612" y="2790825"/>
            <a:ext cx="1735138" cy="504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B0F01C-DA34-46B3-9AA9-C36216872B87}"/>
              </a:ext>
            </a:extLst>
          </p:cNvPr>
          <p:cNvSpPr/>
          <p:nvPr/>
        </p:nvSpPr>
        <p:spPr>
          <a:xfrm>
            <a:off x="836612" y="2168619"/>
            <a:ext cx="1735138" cy="4381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0A39-B4D2-4377-A4A2-9BF973C779AF}"/>
              </a:ext>
            </a:extLst>
          </p:cNvPr>
          <p:cNvSpPr txBox="1">
            <a:spLocks/>
          </p:cNvSpPr>
          <p:nvPr/>
        </p:nvSpPr>
        <p:spPr>
          <a:xfrm>
            <a:off x="839788" y="987425"/>
            <a:ext cx="3932237" cy="6947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Logo</a:t>
            </a:r>
            <a:endParaRPr lang="en-IN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098D0F3-DD38-4BEB-8810-1324C4DA9BC3}"/>
              </a:ext>
            </a:extLst>
          </p:cNvPr>
          <p:cNvSpPr txBox="1">
            <a:spLocks/>
          </p:cNvSpPr>
          <p:nvPr/>
        </p:nvSpPr>
        <p:spPr>
          <a:xfrm>
            <a:off x="836612" y="1866246"/>
            <a:ext cx="1876518" cy="400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6" name="Rectangle: Top Corners Rounded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C68676-0AC6-4EEE-86E7-5E6402EA5EB4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7" name="Rectangle: Top Corners Rounded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AEA8D8-E35D-4FD0-8396-7CA2AB0B5534}"/>
              </a:ext>
            </a:extLst>
          </p:cNvPr>
          <p:cNvSpPr/>
          <p:nvPr/>
        </p:nvSpPr>
        <p:spPr>
          <a:xfrm>
            <a:off x="5808663" y="898711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650EF-AA11-4DD6-B66A-EA6CD61FA746}"/>
              </a:ext>
            </a:extLst>
          </p:cNvPr>
          <p:cNvSpPr/>
          <p:nvPr/>
        </p:nvSpPr>
        <p:spPr>
          <a:xfrm>
            <a:off x="6807112" y="1892487"/>
            <a:ext cx="284181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B11F-932D-4ED9-B87A-9425C77CADF3}"/>
              </a:ext>
            </a:extLst>
          </p:cNvPr>
          <p:cNvSpPr txBox="1"/>
          <p:nvPr/>
        </p:nvSpPr>
        <p:spPr>
          <a:xfrm>
            <a:off x="4733930" y="1909527"/>
            <a:ext cx="17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 Number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91E25-B348-49ED-BDDA-454EC13B3410}"/>
              </a:ext>
            </a:extLst>
          </p:cNvPr>
          <p:cNvSpPr/>
          <p:nvPr/>
        </p:nvSpPr>
        <p:spPr>
          <a:xfrm>
            <a:off x="5408617" y="3119763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2E148-3C6E-4C60-A0BE-54FBB13DE481}"/>
              </a:ext>
            </a:extLst>
          </p:cNvPr>
          <p:cNvSpPr/>
          <p:nvPr/>
        </p:nvSpPr>
        <p:spPr>
          <a:xfrm>
            <a:off x="5417580" y="3559035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8E394-5BAA-43CE-A5AF-9E2BBF4A078A}"/>
              </a:ext>
            </a:extLst>
          </p:cNvPr>
          <p:cNvSpPr/>
          <p:nvPr/>
        </p:nvSpPr>
        <p:spPr>
          <a:xfrm>
            <a:off x="5417584" y="3998306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821D9-891C-45AD-9686-FD15E82914F4}"/>
              </a:ext>
            </a:extLst>
          </p:cNvPr>
          <p:cNvSpPr/>
          <p:nvPr/>
        </p:nvSpPr>
        <p:spPr>
          <a:xfrm>
            <a:off x="5426547" y="4437578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9FF75-9EE1-42B1-9883-540657D48BD6}"/>
              </a:ext>
            </a:extLst>
          </p:cNvPr>
          <p:cNvSpPr/>
          <p:nvPr/>
        </p:nvSpPr>
        <p:spPr>
          <a:xfrm>
            <a:off x="5426541" y="4867882"/>
            <a:ext cx="5277317" cy="1039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47B93-53B2-492E-BA62-3DCBA59A17C5}"/>
              </a:ext>
            </a:extLst>
          </p:cNvPr>
          <p:cNvSpPr txBox="1"/>
          <p:nvPr/>
        </p:nvSpPr>
        <p:spPr>
          <a:xfrm>
            <a:off x="2923051" y="3119763"/>
            <a:ext cx="18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Details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48F28-283B-4B24-8559-D5327F892DEA}"/>
              </a:ext>
            </a:extLst>
          </p:cNvPr>
          <p:cNvSpPr txBox="1"/>
          <p:nvPr/>
        </p:nvSpPr>
        <p:spPr>
          <a:xfrm>
            <a:off x="2932014" y="3559035"/>
            <a:ext cx="16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Joining Date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4694B-6C08-464B-8B90-38343B5CD8BD}"/>
              </a:ext>
            </a:extLst>
          </p:cNvPr>
          <p:cNvSpPr txBox="1"/>
          <p:nvPr/>
        </p:nvSpPr>
        <p:spPr>
          <a:xfrm>
            <a:off x="2932018" y="3998306"/>
            <a:ext cx="1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Date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93802-0034-452F-BC35-3B4ED457782F}"/>
              </a:ext>
            </a:extLst>
          </p:cNvPr>
          <p:cNvSpPr txBox="1"/>
          <p:nvPr/>
        </p:nvSpPr>
        <p:spPr>
          <a:xfrm>
            <a:off x="2940981" y="4437578"/>
            <a:ext cx="24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Amount For Apply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46EB-ED0F-40CC-8D7B-910A58264161}"/>
              </a:ext>
            </a:extLst>
          </p:cNvPr>
          <p:cNvSpPr txBox="1"/>
          <p:nvPr/>
        </p:nvSpPr>
        <p:spPr>
          <a:xfrm>
            <a:off x="2940976" y="4867882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DD4B5C-DFDC-4359-9E84-9FCB613E67B2}"/>
              </a:ext>
            </a:extLst>
          </p:cNvPr>
          <p:cNvSpPr/>
          <p:nvPr/>
        </p:nvSpPr>
        <p:spPr>
          <a:xfrm>
            <a:off x="6364941" y="6023438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94011-0434-4387-BF22-350DFAF05351}"/>
              </a:ext>
            </a:extLst>
          </p:cNvPr>
          <p:cNvSpPr/>
          <p:nvPr/>
        </p:nvSpPr>
        <p:spPr>
          <a:xfrm>
            <a:off x="5417579" y="2662569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51956-53FA-4B48-AB6F-B38EABB896AE}"/>
              </a:ext>
            </a:extLst>
          </p:cNvPr>
          <p:cNvSpPr txBox="1"/>
          <p:nvPr/>
        </p:nvSpPr>
        <p:spPr>
          <a:xfrm>
            <a:off x="2932013" y="2662569"/>
            <a:ext cx="18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Name</a:t>
            </a:r>
            <a:endParaRPr lang="en-IN" dirty="0"/>
          </a:p>
        </p:txBody>
      </p:sp>
      <p:sp>
        <p:nvSpPr>
          <p:cNvPr id="25" name="Rectangle: Top Corners Rounded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BB1FD58-6189-43FC-BC61-441C508876B9}"/>
              </a:ext>
            </a:extLst>
          </p:cNvPr>
          <p:cNvSpPr/>
          <p:nvPr/>
        </p:nvSpPr>
        <p:spPr>
          <a:xfrm>
            <a:off x="3065462" y="898709"/>
            <a:ext cx="2581275" cy="7924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26" name="Rectangle: Top Corners Rounded 2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10AC240-64AC-4CE1-A7FA-6EDCBD652609}"/>
              </a:ext>
            </a:extLst>
          </p:cNvPr>
          <p:cNvSpPr/>
          <p:nvPr/>
        </p:nvSpPr>
        <p:spPr>
          <a:xfrm>
            <a:off x="8498076" y="907671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Insurance</a:t>
            </a:r>
            <a:r>
              <a:rPr lang="en-US" dirty="0"/>
              <a:t>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9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0A5F833-8A75-44EA-8075-078A4616E518}"/>
              </a:ext>
            </a:extLst>
          </p:cNvPr>
          <p:cNvSpPr/>
          <p:nvPr/>
        </p:nvSpPr>
        <p:spPr>
          <a:xfrm>
            <a:off x="2874494" y="1779868"/>
            <a:ext cx="841375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37A2A95-264A-4DD1-BCEA-A424D11B240B}"/>
              </a:ext>
            </a:extLst>
          </p:cNvPr>
          <p:cNvSpPr/>
          <p:nvPr/>
        </p:nvSpPr>
        <p:spPr>
          <a:xfrm>
            <a:off x="836612" y="2790825"/>
            <a:ext cx="1735138" cy="504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B0F01C-DA34-46B3-9AA9-C36216872B87}"/>
              </a:ext>
            </a:extLst>
          </p:cNvPr>
          <p:cNvSpPr/>
          <p:nvPr/>
        </p:nvSpPr>
        <p:spPr>
          <a:xfrm>
            <a:off x="836612" y="2168619"/>
            <a:ext cx="1735138" cy="4381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0A39-B4D2-4377-A4A2-9BF973C779AF}"/>
              </a:ext>
            </a:extLst>
          </p:cNvPr>
          <p:cNvSpPr txBox="1">
            <a:spLocks/>
          </p:cNvSpPr>
          <p:nvPr/>
        </p:nvSpPr>
        <p:spPr>
          <a:xfrm>
            <a:off x="839788" y="987425"/>
            <a:ext cx="3932237" cy="6947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Logo</a:t>
            </a:r>
            <a:endParaRPr lang="en-IN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098D0F3-DD38-4BEB-8810-1324C4DA9BC3}"/>
              </a:ext>
            </a:extLst>
          </p:cNvPr>
          <p:cNvSpPr txBox="1">
            <a:spLocks/>
          </p:cNvSpPr>
          <p:nvPr/>
        </p:nvSpPr>
        <p:spPr>
          <a:xfrm>
            <a:off x="836612" y="1866246"/>
            <a:ext cx="1876518" cy="400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6" name="Rectangle: Top Corners Rounded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C68676-0AC6-4EEE-86E7-5E6402EA5EB4}"/>
              </a:ext>
            </a:extLst>
          </p:cNvPr>
          <p:cNvSpPr/>
          <p:nvPr/>
        </p:nvSpPr>
        <p:spPr>
          <a:xfrm>
            <a:off x="2922769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7" name="Rectangle: Top Corners Rounded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AEA8D8-E35D-4FD0-8396-7CA2AB0B5534}"/>
              </a:ext>
            </a:extLst>
          </p:cNvPr>
          <p:cNvSpPr/>
          <p:nvPr/>
        </p:nvSpPr>
        <p:spPr>
          <a:xfrm>
            <a:off x="5790733" y="889747"/>
            <a:ext cx="2581275" cy="792443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650EF-AA11-4DD6-B66A-EA6CD61FA746}"/>
              </a:ext>
            </a:extLst>
          </p:cNvPr>
          <p:cNvSpPr/>
          <p:nvPr/>
        </p:nvSpPr>
        <p:spPr>
          <a:xfrm>
            <a:off x="6807112" y="1892487"/>
            <a:ext cx="284181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B11F-932D-4ED9-B87A-9425C77CADF3}"/>
              </a:ext>
            </a:extLst>
          </p:cNvPr>
          <p:cNvSpPr txBox="1"/>
          <p:nvPr/>
        </p:nvSpPr>
        <p:spPr>
          <a:xfrm>
            <a:off x="4733930" y="1909527"/>
            <a:ext cx="17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 Number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91E25-B348-49ED-BDDA-454EC13B3410}"/>
              </a:ext>
            </a:extLst>
          </p:cNvPr>
          <p:cNvSpPr/>
          <p:nvPr/>
        </p:nvSpPr>
        <p:spPr>
          <a:xfrm>
            <a:off x="5408617" y="2483268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2E148-3C6E-4C60-A0BE-54FBB13DE481}"/>
              </a:ext>
            </a:extLst>
          </p:cNvPr>
          <p:cNvSpPr/>
          <p:nvPr/>
        </p:nvSpPr>
        <p:spPr>
          <a:xfrm>
            <a:off x="5417580" y="2922540"/>
            <a:ext cx="3071992" cy="403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8E394-5BAA-43CE-A5AF-9E2BBF4A078A}"/>
              </a:ext>
            </a:extLst>
          </p:cNvPr>
          <p:cNvSpPr/>
          <p:nvPr/>
        </p:nvSpPr>
        <p:spPr>
          <a:xfrm>
            <a:off x="5417580" y="3360975"/>
            <a:ext cx="3071992" cy="403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821D9-891C-45AD-9686-FD15E82914F4}"/>
              </a:ext>
            </a:extLst>
          </p:cNvPr>
          <p:cNvSpPr/>
          <p:nvPr/>
        </p:nvSpPr>
        <p:spPr>
          <a:xfrm>
            <a:off x="5426547" y="4249320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9FF75-9EE1-42B1-9883-540657D48BD6}"/>
              </a:ext>
            </a:extLst>
          </p:cNvPr>
          <p:cNvSpPr/>
          <p:nvPr/>
        </p:nvSpPr>
        <p:spPr>
          <a:xfrm>
            <a:off x="5426541" y="4679624"/>
            <a:ext cx="5277317" cy="1039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47B93-53B2-492E-BA62-3DCBA59A17C5}"/>
              </a:ext>
            </a:extLst>
          </p:cNvPr>
          <p:cNvSpPr txBox="1"/>
          <p:nvPr/>
        </p:nvSpPr>
        <p:spPr>
          <a:xfrm>
            <a:off x="2923051" y="2483268"/>
            <a:ext cx="18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Details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48F28-283B-4B24-8559-D5327F892DEA}"/>
              </a:ext>
            </a:extLst>
          </p:cNvPr>
          <p:cNvSpPr txBox="1"/>
          <p:nvPr/>
        </p:nvSpPr>
        <p:spPr>
          <a:xfrm>
            <a:off x="2932014" y="2922540"/>
            <a:ext cx="16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Joined Date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4694B-6C08-464B-8B90-38343B5CD8BD}"/>
              </a:ext>
            </a:extLst>
          </p:cNvPr>
          <p:cNvSpPr txBox="1"/>
          <p:nvPr/>
        </p:nvSpPr>
        <p:spPr>
          <a:xfrm>
            <a:off x="2932018" y="3361811"/>
            <a:ext cx="1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Diagnosed Date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93802-0034-452F-BC35-3B4ED457782F}"/>
              </a:ext>
            </a:extLst>
          </p:cNvPr>
          <p:cNvSpPr txBox="1"/>
          <p:nvPr/>
        </p:nvSpPr>
        <p:spPr>
          <a:xfrm>
            <a:off x="2940981" y="4249320"/>
            <a:ext cx="24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Amount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46EB-ED0F-40CC-8D7B-910A58264161}"/>
              </a:ext>
            </a:extLst>
          </p:cNvPr>
          <p:cNvSpPr txBox="1"/>
          <p:nvPr/>
        </p:nvSpPr>
        <p:spPr>
          <a:xfrm>
            <a:off x="2940976" y="4679624"/>
            <a:ext cx="127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DD4B5C-DFDC-4359-9E84-9FCB613E67B2}"/>
              </a:ext>
            </a:extLst>
          </p:cNvPr>
          <p:cNvSpPr/>
          <p:nvPr/>
        </p:nvSpPr>
        <p:spPr>
          <a:xfrm>
            <a:off x="6364941" y="6023438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4EF8D1-205C-4B49-B06D-998F98F37815}"/>
              </a:ext>
            </a:extLst>
          </p:cNvPr>
          <p:cNvSpPr/>
          <p:nvPr/>
        </p:nvSpPr>
        <p:spPr>
          <a:xfrm>
            <a:off x="5426543" y="3809209"/>
            <a:ext cx="3071992" cy="403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92956-3EF2-4DB9-A8D3-7B0E6B0A9B06}"/>
              </a:ext>
            </a:extLst>
          </p:cNvPr>
          <p:cNvSpPr txBox="1"/>
          <p:nvPr/>
        </p:nvSpPr>
        <p:spPr>
          <a:xfrm>
            <a:off x="2940981" y="3810045"/>
            <a:ext cx="1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Date</a:t>
            </a:r>
            <a:endParaRPr lang="en-IN" dirty="0"/>
          </a:p>
        </p:txBody>
      </p:sp>
      <p:sp>
        <p:nvSpPr>
          <p:cNvPr id="24" name="Rectangle: Top Corners Rounded 2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5185F88-4082-49D3-914B-C0DF089E60DC}"/>
              </a:ext>
            </a:extLst>
          </p:cNvPr>
          <p:cNvSpPr/>
          <p:nvPr/>
        </p:nvSpPr>
        <p:spPr>
          <a:xfrm>
            <a:off x="8678110" y="889745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3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0A5F833-8A75-44EA-8075-078A4616E518}"/>
              </a:ext>
            </a:extLst>
          </p:cNvPr>
          <p:cNvSpPr/>
          <p:nvPr/>
        </p:nvSpPr>
        <p:spPr>
          <a:xfrm>
            <a:off x="2874494" y="1779868"/>
            <a:ext cx="841375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37A2A95-264A-4DD1-BCEA-A424D11B240B}"/>
              </a:ext>
            </a:extLst>
          </p:cNvPr>
          <p:cNvSpPr/>
          <p:nvPr/>
        </p:nvSpPr>
        <p:spPr>
          <a:xfrm>
            <a:off x="836612" y="2790825"/>
            <a:ext cx="1735138" cy="504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B0F01C-DA34-46B3-9AA9-C36216872B87}"/>
              </a:ext>
            </a:extLst>
          </p:cNvPr>
          <p:cNvSpPr/>
          <p:nvPr/>
        </p:nvSpPr>
        <p:spPr>
          <a:xfrm>
            <a:off x="836612" y="2168619"/>
            <a:ext cx="1735138" cy="4381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0A39-B4D2-4377-A4A2-9BF973C779AF}"/>
              </a:ext>
            </a:extLst>
          </p:cNvPr>
          <p:cNvSpPr txBox="1">
            <a:spLocks/>
          </p:cNvSpPr>
          <p:nvPr/>
        </p:nvSpPr>
        <p:spPr>
          <a:xfrm>
            <a:off x="839788" y="987425"/>
            <a:ext cx="3932237" cy="6947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Logo</a:t>
            </a:r>
            <a:endParaRPr lang="en-IN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098D0F3-DD38-4BEB-8810-1324C4DA9BC3}"/>
              </a:ext>
            </a:extLst>
          </p:cNvPr>
          <p:cNvSpPr txBox="1">
            <a:spLocks/>
          </p:cNvSpPr>
          <p:nvPr/>
        </p:nvSpPr>
        <p:spPr>
          <a:xfrm>
            <a:off x="836612" y="1866246"/>
            <a:ext cx="1876518" cy="400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6" name="Rectangle: Top Corners Rounded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C68676-0AC6-4EEE-86E7-5E6402EA5EB4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7" name="Rectangle: Top Corners Rounded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AEA8D8-E35D-4FD0-8396-7CA2AB0B5534}"/>
              </a:ext>
            </a:extLst>
          </p:cNvPr>
          <p:cNvSpPr/>
          <p:nvPr/>
        </p:nvSpPr>
        <p:spPr>
          <a:xfrm>
            <a:off x="5790733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en-IN" dirty="0"/>
          </a:p>
        </p:txBody>
      </p:sp>
      <p:sp>
        <p:nvSpPr>
          <p:cNvPr id="24" name="Rectangle: Top Corners Rounded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4FEF25-C931-4C03-AB04-67E7B61897C1}"/>
              </a:ext>
            </a:extLst>
          </p:cNvPr>
          <p:cNvSpPr/>
          <p:nvPr/>
        </p:nvSpPr>
        <p:spPr>
          <a:xfrm>
            <a:off x="8623581" y="898710"/>
            <a:ext cx="2581275" cy="792443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Files</a:t>
            </a:r>
            <a:endParaRPr lang="en-IN" dirty="0"/>
          </a:p>
        </p:txBody>
      </p:sp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B5D01E11-3EF2-482A-A6EB-8087EE950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43593"/>
              </p:ext>
            </p:extLst>
          </p:nvPr>
        </p:nvGraphicFramePr>
        <p:xfrm>
          <a:off x="2916513" y="1936657"/>
          <a:ext cx="8363977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3179">
                  <a:extLst>
                    <a:ext uri="{9D8B030D-6E8A-4147-A177-3AD203B41FA5}">
                      <a16:colId xmlns:a16="http://schemas.microsoft.com/office/drawing/2014/main" val="2685073096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7009282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77431879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1061451616"/>
                    </a:ext>
                  </a:extLst>
                </a:gridCol>
                <a:gridCol w="1804928">
                  <a:extLst>
                    <a:ext uri="{9D8B030D-6E8A-4147-A177-3AD203B41FA5}">
                      <a16:colId xmlns:a16="http://schemas.microsoft.com/office/drawing/2014/main" val="2571155327"/>
                    </a:ext>
                  </a:extLst>
                </a:gridCol>
                <a:gridCol w="2333714">
                  <a:extLst>
                    <a:ext uri="{9D8B030D-6E8A-4147-A177-3AD203B41FA5}">
                      <a16:colId xmlns:a16="http://schemas.microsoft.com/office/drawing/2014/main" val="70932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Approved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action="ppaction://hlinksldjump"/>
                        </a:rPr>
                        <a:t>I</a:t>
                      </a:r>
                      <a:r>
                        <a:rPr lang="en-US">
                          <a:hlinkClick r:id="rId4" action="ppaction://hlinksldjump"/>
                        </a:rPr>
                        <a:t>P1234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HDFC Ergo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 15000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6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9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19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3944C2-B86A-4D84-BDB4-87C2B2CAB36E}"/>
              </a:ext>
            </a:extLst>
          </p:cNvPr>
          <p:cNvSpPr/>
          <p:nvPr/>
        </p:nvSpPr>
        <p:spPr>
          <a:xfrm>
            <a:off x="2913062" y="1770903"/>
            <a:ext cx="8522541" cy="48271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07CBCE86-E4F9-4F81-97A1-F7F330E00853}"/>
              </a:ext>
            </a:extLst>
          </p:cNvPr>
          <p:cNvSpPr/>
          <p:nvPr/>
        </p:nvSpPr>
        <p:spPr>
          <a:xfrm>
            <a:off x="865187" y="2790825"/>
            <a:ext cx="1735138" cy="504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FC85A-B5E8-4326-A7BA-449A0CCE0CD4}"/>
              </a:ext>
            </a:extLst>
          </p:cNvPr>
          <p:cNvSpPr/>
          <p:nvPr/>
        </p:nvSpPr>
        <p:spPr>
          <a:xfrm>
            <a:off x="865187" y="2171700"/>
            <a:ext cx="1735138" cy="438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824F5-9E20-4E3E-8F59-57D8844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94765"/>
          </a:xfrm>
        </p:spPr>
        <p:txBody>
          <a:bodyPr/>
          <a:lstStyle/>
          <a:p>
            <a:r>
              <a:rPr lang="en-US" dirty="0"/>
              <a:t>Logo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BF6B-69DC-42AA-928C-F9444070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847" y="987425"/>
            <a:ext cx="8522541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endParaRPr lang="en-IN" sz="200" dirty="0"/>
          </a:p>
          <a:p>
            <a:pPr marL="0" indent="0">
              <a:buNone/>
            </a:pPr>
            <a:r>
              <a:rPr lang="en-IN" sz="2400" dirty="0"/>
              <a:t>Select 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3EBC-9E34-4E41-8BB1-BCE3328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64659"/>
            <a:ext cx="1876518" cy="40043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Dashboard</a:t>
            </a:r>
          </a:p>
          <a:p>
            <a:endParaRPr lang="en-IN" dirty="0"/>
          </a:p>
          <a:p>
            <a:r>
              <a:rPr lang="en-IN" dirty="0"/>
              <a:t>Insurance</a:t>
            </a:r>
            <a:endParaRPr lang="en-US" dirty="0"/>
          </a:p>
        </p:txBody>
      </p:sp>
      <p:sp>
        <p:nvSpPr>
          <p:cNvPr id="8" name="Rectangle: Top Corners Rounded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784ADD2-F0D9-474F-9608-273960C4B27E}"/>
              </a:ext>
            </a:extLst>
          </p:cNvPr>
          <p:cNvSpPr/>
          <p:nvPr/>
        </p:nvSpPr>
        <p:spPr>
          <a:xfrm>
            <a:off x="2913062" y="889747"/>
            <a:ext cx="2581275" cy="792443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Registration</a:t>
            </a:r>
            <a:endParaRPr lang="en-IN" dirty="0"/>
          </a:p>
        </p:txBody>
      </p:sp>
      <p:sp>
        <p:nvSpPr>
          <p:cNvPr id="10" name="Rectangle: Top Corners Rounded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E4EC23-0B6F-4468-8DEB-202FC038DD5F}"/>
              </a:ext>
            </a:extLst>
          </p:cNvPr>
          <p:cNvSpPr/>
          <p:nvPr/>
        </p:nvSpPr>
        <p:spPr>
          <a:xfrm>
            <a:off x="5810250" y="898712"/>
            <a:ext cx="2581275" cy="78347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Report</a:t>
            </a:r>
            <a:endParaRPr lang="en-IN" dirty="0"/>
          </a:p>
        </p:txBody>
      </p:sp>
      <p:sp>
        <p:nvSpPr>
          <p:cNvPr id="11" name="Rectangle: Top Corners Rounded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DC3A373-1E76-4D6F-B623-DA46AFB2C774}"/>
              </a:ext>
            </a:extLst>
          </p:cNvPr>
          <p:cNvSpPr/>
          <p:nvPr/>
        </p:nvSpPr>
        <p:spPr>
          <a:xfrm>
            <a:off x="8707438" y="898712"/>
            <a:ext cx="2581275" cy="783478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Follow Up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C67E93-EE5C-4931-87A8-C81F22252EF5}"/>
              </a:ext>
            </a:extLst>
          </p:cNvPr>
          <p:cNvSpPr/>
          <p:nvPr/>
        </p:nvSpPr>
        <p:spPr>
          <a:xfrm>
            <a:off x="9332259" y="6077229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  <a:endParaRPr lang="en-IN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8F5B5E-F10E-47C4-8F5A-7D00A0FFD4B6}"/>
              </a:ext>
            </a:extLst>
          </p:cNvPr>
          <p:cNvGraphicFramePr>
            <a:graphicFrameLocks noGrp="1"/>
          </p:cNvGraphicFramePr>
          <p:nvPr/>
        </p:nvGraphicFramePr>
        <p:xfrm>
          <a:off x="2988233" y="2402823"/>
          <a:ext cx="8363977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3179">
                  <a:extLst>
                    <a:ext uri="{9D8B030D-6E8A-4147-A177-3AD203B41FA5}">
                      <a16:colId xmlns:a16="http://schemas.microsoft.com/office/drawing/2014/main" val="2685073096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7009282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77431879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1061451616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2571155327"/>
                    </a:ext>
                  </a:extLst>
                </a:gridCol>
                <a:gridCol w="1393996">
                  <a:extLst>
                    <a:ext uri="{9D8B030D-6E8A-4147-A177-3AD203B41FA5}">
                      <a16:colId xmlns:a16="http://schemas.microsoft.com/office/drawing/2014/main" val="709321161"/>
                    </a:ext>
                  </a:extLst>
                </a:gridCol>
                <a:gridCol w="1393996">
                  <a:extLst>
                    <a:ext uri="{9D8B030D-6E8A-4147-A177-3AD203B41FA5}">
                      <a16:colId xmlns:a16="http://schemas.microsoft.com/office/drawing/2014/main" val="363377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OP1234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6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9889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70F46FF1-C554-4D6F-B8A3-CDE95D39A9DE}"/>
              </a:ext>
            </a:extLst>
          </p:cNvPr>
          <p:cNvSpPr/>
          <p:nvPr/>
        </p:nvSpPr>
        <p:spPr>
          <a:xfrm>
            <a:off x="4593384" y="1827027"/>
            <a:ext cx="2452875" cy="459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 descr="Daily calendar with solid fill">
            <a:extLst>
              <a:ext uri="{FF2B5EF4-FFF2-40B4-BE49-F238E27FC236}">
                <a16:creationId xmlns:a16="http://schemas.microsoft.com/office/drawing/2014/main" id="{A5546B93-12E9-466C-A8FF-67D50CE14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4918" y="1731325"/>
            <a:ext cx="615378" cy="61537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806A7-E07D-4166-9031-D6C49B827EC6}"/>
              </a:ext>
            </a:extLst>
          </p:cNvPr>
          <p:cNvSpPr/>
          <p:nvPr/>
        </p:nvSpPr>
        <p:spPr>
          <a:xfrm>
            <a:off x="9542836" y="1875444"/>
            <a:ext cx="1783977" cy="35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BCB16-EF08-4009-B1DB-02EE86D2DC88}"/>
              </a:ext>
            </a:extLst>
          </p:cNvPr>
          <p:cNvSpPr/>
          <p:nvPr/>
        </p:nvSpPr>
        <p:spPr>
          <a:xfrm>
            <a:off x="3032220" y="1527082"/>
            <a:ext cx="7987369" cy="4954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874F-7468-44ED-9264-E0879664179F}"/>
              </a:ext>
            </a:extLst>
          </p:cNvPr>
          <p:cNvSpPr txBox="1"/>
          <p:nvPr/>
        </p:nvSpPr>
        <p:spPr>
          <a:xfrm flipH="1">
            <a:off x="3479298" y="1790845"/>
            <a:ext cx="3396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 Number: OP1234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AB7E9-5D85-4B4F-BEE8-F3D9796CC7FF}"/>
              </a:ext>
            </a:extLst>
          </p:cNvPr>
          <p:cNvSpPr txBox="1"/>
          <p:nvPr/>
        </p:nvSpPr>
        <p:spPr>
          <a:xfrm flipH="1">
            <a:off x="7160510" y="1799986"/>
            <a:ext cx="3471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 ABC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00189-9933-4CC0-8103-2F974FAD039C}"/>
              </a:ext>
            </a:extLst>
          </p:cNvPr>
          <p:cNvSpPr txBox="1"/>
          <p:nvPr/>
        </p:nvSpPr>
        <p:spPr>
          <a:xfrm flipH="1">
            <a:off x="3502738" y="2287423"/>
            <a:ext cx="337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Age: 33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429B9-B93D-4655-81E2-C7344891CDED}"/>
              </a:ext>
            </a:extLst>
          </p:cNvPr>
          <p:cNvSpPr txBox="1"/>
          <p:nvPr/>
        </p:nvSpPr>
        <p:spPr>
          <a:xfrm flipH="1">
            <a:off x="7155466" y="2314110"/>
            <a:ext cx="3471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Gender: Male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7F3AD50-993F-4B2C-BB22-5441B6BC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21667"/>
              </p:ext>
            </p:extLst>
          </p:nvPr>
        </p:nvGraphicFramePr>
        <p:xfrm>
          <a:off x="3143623" y="3678018"/>
          <a:ext cx="774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24">
                  <a:extLst>
                    <a:ext uri="{9D8B030D-6E8A-4147-A177-3AD203B41FA5}">
                      <a16:colId xmlns:a16="http://schemas.microsoft.com/office/drawing/2014/main" val="816583762"/>
                    </a:ext>
                  </a:extLst>
                </a:gridCol>
                <a:gridCol w="1937124">
                  <a:extLst>
                    <a:ext uri="{9D8B030D-6E8A-4147-A177-3AD203B41FA5}">
                      <a16:colId xmlns:a16="http://schemas.microsoft.com/office/drawing/2014/main" val="844969153"/>
                    </a:ext>
                  </a:extLst>
                </a:gridCol>
                <a:gridCol w="1937124">
                  <a:extLst>
                    <a:ext uri="{9D8B030D-6E8A-4147-A177-3AD203B41FA5}">
                      <a16:colId xmlns:a16="http://schemas.microsoft.com/office/drawing/2014/main" val="347786934"/>
                    </a:ext>
                  </a:extLst>
                </a:gridCol>
                <a:gridCol w="1937124">
                  <a:extLst>
                    <a:ext uri="{9D8B030D-6E8A-4147-A177-3AD203B41FA5}">
                      <a16:colId xmlns:a16="http://schemas.microsoft.com/office/drawing/2014/main" val="347695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 For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6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838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72958F-C38D-4055-AB86-35BD565B29D5}"/>
              </a:ext>
            </a:extLst>
          </p:cNvPr>
          <p:cNvSpPr txBox="1"/>
          <p:nvPr/>
        </p:nvSpPr>
        <p:spPr>
          <a:xfrm>
            <a:off x="6015878" y="3191934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4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233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Logo</vt:lpstr>
      <vt:lpstr>Logo</vt:lpstr>
      <vt:lpstr>Logo</vt:lpstr>
      <vt:lpstr>PowerPoint Presentation</vt:lpstr>
      <vt:lpstr>PowerPoint Presentation</vt:lpstr>
      <vt:lpstr>PowerPoint Presentation</vt:lpstr>
      <vt:lpstr>Logo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SWEETY</dc:creator>
  <cp:lastModifiedBy>SWEETY</cp:lastModifiedBy>
  <cp:revision>20</cp:revision>
  <dcterms:created xsi:type="dcterms:W3CDTF">2025-02-10T07:38:29Z</dcterms:created>
  <dcterms:modified xsi:type="dcterms:W3CDTF">2025-02-10T12:16:38Z</dcterms:modified>
</cp:coreProperties>
</file>