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7FE0-CA19-480A-BCD1-555E22B13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951" y="906432"/>
            <a:ext cx="11752729" cy="2420364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Comprehensive sales and profit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F1CB7-4592-4825-9A05-EC36051EF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Power BI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Sample Superstore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79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4A97-F310-43DF-8049-9DF8A552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Questions and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6892-F779-4B61-A0F7-93E8272A4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• Open the floor for questions.</a:t>
            </a:r>
          </a:p>
          <a:p>
            <a:r>
              <a:rPr lang="en-US" sz="2400" dirty="0"/>
              <a:t>• Encourage feedback to improve future dashboards.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71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057A-C20E-4DB9-BB46-D66F34D7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415" y="797858"/>
            <a:ext cx="7952397" cy="8785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Comprehensive Sales and Profit Dashboard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DF0ED-417E-4254-BF8C-18056B2C5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93" y="2016125"/>
            <a:ext cx="11743765" cy="4096079"/>
          </a:xfrm>
        </p:spPr>
      </p:pic>
    </p:spTree>
    <p:extLst>
      <p:ext uri="{BB962C8B-B14F-4D97-AF65-F5344CB8AC3E}">
        <p14:creationId xmlns:p14="http://schemas.microsoft.com/office/powerpoint/2010/main" val="199574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FA0F-BA54-4A99-A1E3-AE687C90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Purpose of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092E-BF79-4319-BD6E-F6159BDFD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• Provide stakeholders with a clear view of key metrics (Sales, Profit, and Growth).</a:t>
            </a:r>
          </a:p>
          <a:p>
            <a:r>
              <a:rPr lang="en-US" sz="2400" dirty="0"/>
              <a:t>• Highlight regional performance and category-wise profitability.</a:t>
            </a:r>
          </a:p>
          <a:p>
            <a:r>
              <a:rPr lang="en-US" sz="2400" dirty="0"/>
              <a:t>• Enable informed decision-making through interactive elements.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02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9571-4107-4C09-8A3D-B7AFFAA7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</a:t>
            </a:r>
            <a:r>
              <a:rPr lang="en-IN" b="1" dirty="0"/>
              <a:t>Key Performance Indicators 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6466-39D9-45B7-A2CA-DAFD9D2D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• Total Sales: Summarizes all sales revenue.</a:t>
            </a:r>
          </a:p>
          <a:p>
            <a:r>
              <a:rPr lang="en-US" sz="2400" dirty="0"/>
              <a:t>• Total Profit: Revenue after subtracting costs.</a:t>
            </a:r>
          </a:p>
          <a:p>
            <a:r>
              <a:rPr lang="en-US" sz="2400" dirty="0"/>
              <a:t>• Growth Rate: Percentage increase compared to the previous period.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62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B71A-BBA4-4D97-9C68-01544509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Sales Performance by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9EE8-A8D8-448E-A9B3-7B3A6D36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• Displays sales distribution across different geographical regions.</a:t>
            </a:r>
          </a:p>
          <a:p>
            <a:r>
              <a:rPr lang="en-US" sz="2400" dirty="0"/>
              <a:t>• Highlights top-performing regions and those needing improvement.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28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741A-8378-4B3B-8071-8C2619BD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Product-Wise Profit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463D2-3F23-4290-A306-D77709D4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• Compares profit margins across various product categories.</a:t>
            </a:r>
          </a:p>
          <a:p>
            <a:r>
              <a:rPr lang="en-US" sz="2400" dirty="0"/>
              <a:t>• Identifies areas for potential cost optimization or increased focus.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7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8473-BAC5-4A3F-A4DB-5E7B4BAA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Sales and Profit Trends Over Time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F172-D8C9-4844-8097-C5540B26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• Tracks sales and profit performance month-over-month or year-over-year.</a:t>
            </a:r>
          </a:p>
          <a:p>
            <a:r>
              <a:rPr lang="en-US" sz="2400" dirty="0"/>
              <a:t>• Reveals patterns for seasonal or cyclical sales.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70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5A2-5899-4D67-AF5A-49E13D7B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Enhancing Insights Through 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2BEF-2F17-42A6-961E-270DE656A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• Filters and Slicers: Narrow down data by region, category, or time.</a:t>
            </a:r>
          </a:p>
          <a:p>
            <a:r>
              <a:rPr lang="en-US" sz="2400" dirty="0"/>
              <a:t>• Drill-Through Options: View detailed insights for specific data points.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20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A82A-9600-4BD6-9517-36B8BA46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Key 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2F738-53CA-406B-9F24-A3600B02D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• Regions contributing the most to overall sales.</a:t>
            </a:r>
          </a:p>
          <a:p>
            <a:r>
              <a:rPr lang="en-US" sz="2400" dirty="0"/>
              <a:t>• Categories with the highest profit margins.</a:t>
            </a:r>
          </a:p>
          <a:p>
            <a:r>
              <a:rPr lang="en-US" sz="2400" dirty="0"/>
              <a:t>• Suggestions for improving performance in underperforming segments.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03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EB03-170E-4DEF-A444-A0ACC97A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Summary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7C2E5-49B7-42F7-9B3A-82A644E14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• Summarize key findings from the dashboard.</a:t>
            </a:r>
          </a:p>
          <a:p>
            <a:r>
              <a:rPr lang="en-US" sz="2400" dirty="0"/>
              <a:t>• Recommend next steps for stakeholders based on the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2580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</TotalTime>
  <Words>268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Times New Roman</vt:lpstr>
      <vt:lpstr>Gallery</vt:lpstr>
      <vt:lpstr>Comprehensive sales and profit dashboard</vt:lpstr>
      <vt:lpstr>Purpose of the Dashboard</vt:lpstr>
      <vt:lpstr> Key Performance Indicators (KPIs)</vt:lpstr>
      <vt:lpstr>Sales Performance by Region</vt:lpstr>
      <vt:lpstr>Product-Wise Profit Analysis</vt:lpstr>
      <vt:lpstr>Sales and Profit Trends Over Time</vt:lpstr>
      <vt:lpstr>Enhancing Insights Through Interactivity</vt:lpstr>
      <vt:lpstr>Key Business Insights</vt:lpstr>
      <vt:lpstr>Summary and Next Steps</vt:lpstr>
      <vt:lpstr>Questions and Feedback</vt:lpstr>
      <vt:lpstr>Comprehensive Sales and Profit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sales and profit dashboard</dc:title>
  <dc:creator>harshapachcha@gmail.com</dc:creator>
  <cp:lastModifiedBy>harshapachcha@gmail.com</cp:lastModifiedBy>
  <cp:revision>3</cp:revision>
  <dcterms:created xsi:type="dcterms:W3CDTF">2025-04-13T09:59:19Z</dcterms:created>
  <dcterms:modified xsi:type="dcterms:W3CDTF">2025-04-13T10:23:55Z</dcterms:modified>
</cp:coreProperties>
</file>