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57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20/02/2016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20/02/2016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20/02/2016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20/02/2016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20/02/2016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20/02/2016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20/02/2016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20/02/2016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20/02/2016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20/02/2016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20/02/2016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20/02/2016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GSU Sentinels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Home depot code Athlon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54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9179" y="95884"/>
            <a:ext cx="10230079" cy="5929979"/>
          </a:xfrm>
        </p:spPr>
      </p:pic>
    </p:spTree>
    <p:extLst>
      <p:ext uri="{BB962C8B-B14F-4D97-AF65-F5344CB8AC3E}">
        <p14:creationId xmlns:p14="http://schemas.microsoft.com/office/powerpoint/2010/main" val="2658022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7529" y="170698"/>
            <a:ext cx="9943911" cy="5787141"/>
          </a:xfrm>
        </p:spPr>
      </p:pic>
    </p:spTree>
    <p:extLst>
      <p:ext uri="{BB962C8B-B14F-4D97-AF65-F5344CB8AC3E}">
        <p14:creationId xmlns:p14="http://schemas.microsoft.com/office/powerpoint/2010/main" val="1831795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4760" y="79258"/>
            <a:ext cx="10125938" cy="5911359"/>
          </a:xfrm>
        </p:spPr>
      </p:pic>
    </p:spTree>
    <p:extLst>
      <p:ext uri="{BB962C8B-B14F-4D97-AF65-F5344CB8AC3E}">
        <p14:creationId xmlns:p14="http://schemas.microsoft.com/office/powerpoint/2010/main" val="2182146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Tech. Used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Transactional Database – SQLite</a:t>
            </a:r>
          </a:p>
          <a:p>
            <a:r>
              <a:rPr lang="en-US" dirty="0" smtClean="0"/>
              <a:t>Data Warehouse – Apache Hive</a:t>
            </a:r>
          </a:p>
          <a:p>
            <a:r>
              <a:rPr lang="en-US" dirty="0" smtClean="0"/>
              <a:t>App Development – C# .NET</a:t>
            </a:r>
          </a:p>
          <a:p>
            <a:r>
              <a:rPr lang="en-US" dirty="0" smtClean="0"/>
              <a:t>Data Store – Apache Hadoop HDFS</a:t>
            </a:r>
          </a:p>
          <a:p>
            <a:r>
              <a:rPr lang="en-US" dirty="0" smtClean="0"/>
              <a:t>Business and Behavior Analytics – Tableau on Apache Spark</a:t>
            </a:r>
          </a:p>
          <a:p>
            <a:r>
              <a:rPr lang="en-US" dirty="0" smtClean="0"/>
              <a:t>Clusters – Microsoft HDInsight Hadoop-On-Cloud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380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6780" y="228889"/>
            <a:ext cx="7759562" cy="5654110"/>
          </a:xfrm>
        </p:spPr>
      </p:pic>
    </p:spTree>
    <p:extLst>
      <p:ext uri="{BB962C8B-B14F-4D97-AF65-F5344CB8AC3E}">
        <p14:creationId xmlns:p14="http://schemas.microsoft.com/office/powerpoint/2010/main" val="1251479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8095" y="145761"/>
            <a:ext cx="10072974" cy="5663283"/>
          </a:xfrm>
        </p:spPr>
      </p:pic>
    </p:spTree>
    <p:extLst>
      <p:ext uri="{BB962C8B-B14F-4D97-AF65-F5344CB8AC3E}">
        <p14:creationId xmlns:p14="http://schemas.microsoft.com/office/powerpoint/2010/main" val="1389495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6407" y="145761"/>
            <a:ext cx="10039723" cy="5644588"/>
          </a:xfrm>
        </p:spPr>
      </p:pic>
    </p:spTree>
    <p:extLst>
      <p:ext uri="{BB962C8B-B14F-4D97-AF65-F5344CB8AC3E}">
        <p14:creationId xmlns:p14="http://schemas.microsoft.com/office/powerpoint/2010/main" val="2138636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3166" y="179012"/>
            <a:ext cx="10322347" cy="5772222"/>
          </a:xfrm>
        </p:spPr>
      </p:pic>
    </p:spTree>
    <p:extLst>
      <p:ext uri="{BB962C8B-B14F-4D97-AF65-F5344CB8AC3E}">
        <p14:creationId xmlns:p14="http://schemas.microsoft.com/office/powerpoint/2010/main" val="2752133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Speech Recognition for interactive querying.</a:t>
            </a:r>
          </a:p>
          <a:p>
            <a:r>
              <a:rPr lang="en-US" dirty="0" smtClean="0"/>
              <a:t>DIY Tutorials Videos.</a:t>
            </a:r>
          </a:p>
          <a:p>
            <a:r>
              <a:rPr lang="en-US" dirty="0" smtClean="0"/>
              <a:t>Adaptive Page ranking algorithm based on insights obtained from data.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</p:spPr>
        <p:txBody>
          <a:bodyPr/>
          <a:lstStyle/>
          <a:p>
            <a:r>
              <a:rPr lang="en-US" dirty="0" smtClean="0"/>
              <a:t>Stuff we wanted to implement!! But Couldn’t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925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93105" y="802298"/>
            <a:ext cx="8561747" cy="25414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That’s all folks!!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93106" y="3531204"/>
            <a:ext cx="8561746" cy="9776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Questions??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857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1424" y="262138"/>
            <a:ext cx="8145936" cy="5490267"/>
          </a:xfrm>
        </p:spPr>
      </p:pic>
    </p:spTree>
    <p:extLst>
      <p:ext uri="{BB962C8B-B14F-4D97-AF65-F5344CB8AC3E}">
        <p14:creationId xmlns:p14="http://schemas.microsoft.com/office/powerpoint/2010/main" val="4133001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1940" y="287078"/>
            <a:ext cx="9575303" cy="5562364"/>
          </a:xfrm>
        </p:spPr>
      </p:pic>
    </p:spTree>
    <p:extLst>
      <p:ext uri="{BB962C8B-B14F-4D97-AF65-F5344CB8AC3E}">
        <p14:creationId xmlns:p14="http://schemas.microsoft.com/office/powerpoint/2010/main" val="3837892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2393" y="145762"/>
            <a:ext cx="10081556" cy="5841714"/>
          </a:xfrm>
        </p:spPr>
      </p:pic>
    </p:spTree>
    <p:extLst>
      <p:ext uri="{BB962C8B-B14F-4D97-AF65-F5344CB8AC3E}">
        <p14:creationId xmlns:p14="http://schemas.microsoft.com/office/powerpoint/2010/main" val="165393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6757" y="212264"/>
            <a:ext cx="9866247" cy="5763650"/>
          </a:xfrm>
        </p:spPr>
      </p:pic>
    </p:spTree>
    <p:extLst>
      <p:ext uri="{BB962C8B-B14F-4D97-AF65-F5344CB8AC3E}">
        <p14:creationId xmlns:p14="http://schemas.microsoft.com/office/powerpoint/2010/main" val="2263301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7271" y="137449"/>
            <a:ext cx="10170176" cy="5882210"/>
          </a:xfrm>
        </p:spPr>
      </p:pic>
    </p:spTree>
    <p:extLst>
      <p:ext uri="{BB962C8B-B14F-4D97-AF65-F5344CB8AC3E}">
        <p14:creationId xmlns:p14="http://schemas.microsoft.com/office/powerpoint/2010/main" val="3278886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7168" y="162386"/>
            <a:ext cx="10039087" cy="5818877"/>
          </a:xfrm>
        </p:spPr>
      </p:pic>
    </p:spTree>
    <p:extLst>
      <p:ext uri="{BB962C8B-B14F-4D97-AF65-F5344CB8AC3E}">
        <p14:creationId xmlns:p14="http://schemas.microsoft.com/office/powerpoint/2010/main" val="798281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1969" y="179012"/>
            <a:ext cx="10007535" cy="5829829"/>
          </a:xfrm>
        </p:spPr>
      </p:pic>
    </p:spTree>
    <p:extLst>
      <p:ext uri="{BB962C8B-B14F-4D97-AF65-F5344CB8AC3E}">
        <p14:creationId xmlns:p14="http://schemas.microsoft.com/office/powerpoint/2010/main" val="55205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1762" y="195636"/>
            <a:ext cx="10127620" cy="5875931"/>
          </a:xfrm>
        </p:spPr>
      </p:pic>
    </p:spTree>
    <p:extLst>
      <p:ext uri="{BB962C8B-B14F-4D97-AF65-F5344CB8AC3E}">
        <p14:creationId xmlns:p14="http://schemas.microsoft.com/office/powerpoint/2010/main" val="151012505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35</TotalTime>
  <Words>84</Words>
  <Application>Microsoft Office PowerPoint</Application>
  <PresentationFormat>Widescreen</PresentationFormat>
  <Paragraphs>15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Palatino Linotype</vt:lpstr>
      <vt:lpstr>Gallery</vt:lpstr>
      <vt:lpstr>Team GSU Sentinels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Tools and Tech. Used </vt:lpstr>
      <vt:lpstr>PowerPoint Presentation</vt:lpstr>
      <vt:lpstr>PowerPoint Presentation</vt:lpstr>
      <vt:lpstr>PowerPoint Presentation</vt:lpstr>
      <vt:lpstr>PowerPoint Presentation</vt:lpstr>
      <vt:lpstr>Stuff we wanted to implement!! But Couldn’t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GSU Sentinels</dc:title>
  <dc:creator>Atman Dhol</dc:creator>
  <cp:lastModifiedBy>Atman Dhol</cp:lastModifiedBy>
  <cp:revision>25</cp:revision>
  <dcterms:created xsi:type="dcterms:W3CDTF">2016-02-20T19:11:59Z</dcterms:created>
  <dcterms:modified xsi:type="dcterms:W3CDTF">2016-02-20T19:47:52Z</dcterms:modified>
</cp:coreProperties>
</file>