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C013-0FBF-4025-B756-FA8E3BDD5F1A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72E4-E6E8-4841-BCB9-6D428BBAC2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7661"/>
            <a:ext cx="8315777" cy="628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914400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533400"/>
            <a:ext cx="879611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83" y="533401"/>
            <a:ext cx="919377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566" y="838200"/>
            <a:ext cx="860063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65" y="229603"/>
            <a:ext cx="8828638" cy="586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06" y="914400"/>
            <a:ext cx="802359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952" y="1066800"/>
            <a:ext cx="869997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620" y="685800"/>
            <a:ext cx="778658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6" y="762000"/>
            <a:ext cx="895593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65" y="533400"/>
            <a:ext cx="922789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Factory Method Pattern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Gajendran</dc:creator>
  <cp:lastModifiedBy>Gajendran</cp:lastModifiedBy>
  <cp:revision>2</cp:revision>
  <dcterms:created xsi:type="dcterms:W3CDTF">2013-10-28T13:56:01Z</dcterms:created>
  <dcterms:modified xsi:type="dcterms:W3CDTF">2013-10-28T14:15:27Z</dcterms:modified>
</cp:coreProperties>
</file>