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B418-0A3B-4120-8585-2B3DEAB235AB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068C-2F10-4DF2-850E-3F1EEC9688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B418-0A3B-4120-8585-2B3DEAB235AB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068C-2F10-4DF2-850E-3F1EEC9688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B418-0A3B-4120-8585-2B3DEAB235AB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068C-2F10-4DF2-850E-3F1EEC9688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B418-0A3B-4120-8585-2B3DEAB235AB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068C-2F10-4DF2-850E-3F1EEC9688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B418-0A3B-4120-8585-2B3DEAB235AB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068C-2F10-4DF2-850E-3F1EEC9688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B418-0A3B-4120-8585-2B3DEAB235AB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068C-2F10-4DF2-850E-3F1EEC9688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B418-0A3B-4120-8585-2B3DEAB235AB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068C-2F10-4DF2-850E-3F1EEC9688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B418-0A3B-4120-8585-2B3DEAB235AB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068C-2F10-4DF2-850E-3F1EEC9688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B418-0A3B-4120-8585-2B3DEAB235AB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068C-2F10-4DF2-850E-3F1EEC9688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B418-0A3B-4120-8585-2B3DEAB235AB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068C-2F10-4DF2-850E-3F1EEC9688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B418-0A3B-4120-8585-2B3DEAB235AB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068C-2F10-4DF2-850E-3F1EEC9688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FB418-0A3B-4120-8585-2B3DEAB235AB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068C-2F10-4DF2-850E-3F1EEC9688C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09600"/>
            <a:ext cx="8418888" cy="5834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614" y="304800"/>
            <a:ext cx="8669785" cy="6260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239" y="914400"/>
            <a:ext cx="9589017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380" y="381000"/>
            <a:ext cx="9113521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400" y="609600"/>
            <a:ext cx="9355308" cy="601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002" y="457200"/>
            <a:ext cx="8806998" cy="6180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357" y="381001"/>
            <a:ext cx="8859243" cy="6082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" y="609600"/>
            <a:ext cx="926592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19" y="457200"/>
            <a:ext cx="9234376" cy="617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22" y="152399"/>
            <a:ext cx="8336778" cy="7095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659" y="685800"/>
            <a:ext cx="948451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345" y="457200"/>
            <a:ext cx="8533855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280" y="533400"/>
            <a:ext cx="9036506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788" y="457200"/>
            <a:ext cx="9057904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194" y="533400"/>
            <a:ext cx="9223887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0"/>
            <a:ext cx="8077200" cy="7349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271" y="304800"/>
            <a:ext cx="8577129" cy="632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249" y="381000"/>
            <a:ext cx="9002751" cy="6193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288" y="381000"/>
            <a:ext cx="8798312" cy="612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414" y="381000"/>
            <a:ext cx="8899585" cy="6268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On-screen Show (4:3)</PresentationFormat>
  <Paragraphs>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Gajendran</dc:creator>
  <cp:lastModifiedBy>Gajendran</cp:lastModifiedBy>
  <cp:revision>2</cp:revision>
  <dcterms:created xsi:type="dcterms:W3CDTF">2013-10-29T13:31:15Z</dcterms:created>
  <dcterms:modified xsi:type="dcterms:W3CDTF">2013-10-29T13:43:01Z</dcterms:modified>
</cp:coreProperties>
</file>