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5008-8505-4C44-BB91-7FEC8093723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7A92-DF0F-4779-9CE0-149416D284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79" y="1371600"/>
            <a:ext cx="830892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924800" cy="6096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*</a:t>
            </a:r>
            <a:r>
              <a:rPr lang="en-US" sz="2800" dirty="0" smtClean="0"/>
              <a:t>Some </a:t>
            </a:r>
            <a:r>
              <a:rPr lang="en-US" sz="2800" dirty="0" err="1" smtClean="0"/>
              <a:t>applicaBons</a:t>
            </a:r>
            <a:r>
              <a:rPr lang="en-US" sz="2800" dirty="0" smtClean="0"/>
              <a:t> need only one instance of a class.</a:t>
            </a:r>
            <a:br>
              <a:rPr lang="en-US" sz="2800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* </a:t>
            </a:r>
            <a:r>
              <a:rPr lang="en-US" sz="3200" dirty="0" smtClean="0"/>
              <a:t>The instance needs to be easily accessible for clients.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* </a:t>
            </a:r>
            <a:r>
              <a:rPr lang="en-US" sz="3200" b="1" i="1" dirty="0" err="1" smtClean="0"/>
              <a:t>Context</a:t>
            </a:r>
            <a:r>
              <a:rPr lang="en-US" sz="3200" b="1" i="1" dirty="0" err="1"/>
              <a:t>:</a:t>
            </a:r>
            <a:r>
              <a:rPr lang="en-US" sz="3200" b="1" i="1" dirty="0" err="1" smtClean="0"/>
              <a:t>'Ensuring</a:t>
            </a:r>
            <a:r>
              <a:rPr lang="en-US" sz="3200" b="1" i="1" dirty="0" smtClean="0"/>
              <a:t> that there is only one instance created.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Singleton:</a:t>
            </a:r>
            <a:r>
              <a:rPr lang="en-US" b="1" dirty="0" err="1" smtClean="0"/>
              <a:t>'Generalized'Solution</a:t>
            </a:r>
            <a:r>
              <a:rPr lang="en-US" b="1" dirty="0" smtClean="0"/>
              <a:t>‘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523999"/>
            <a:ext cx="7024687" cy="334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0" y="48768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r>
              <a:rPr lang="en-US" sz="4000" dirty="0" smtClean="0"/>
              <a:t>* Clients access the </a:t>
            </a:r>
            <a:r>
              <a:rPr lang="en-US" sz="4000" i="1" dirty="0" smtClean="0"/>
              <a:t>unique Instance only through the </a:t>
            </a:r>
            <a:endParaRPr lang="en-US" sz="4000" i="1" dirty="0"/>
          </a:p>
          <a:p>
            <a:r>
              <a:rPr lang="en-US" sz="4000" i="1" dirty="0" err="1" smtClean="0"/>
              <a:t>getInstance"method</a:t>
            </a:r>
            <a:r>
              <a:rPr lang="en-US" sz="4000" i="1" dirty="0" smtClean="0"/>
              <a:t> of </a:t>
            </a:r>
            <a:r>
              <a:rPr lang="en-US" sz="4000" i="1" dirty="0" err="1" smtClean="0"/>
              <a:t>the"Singleton"class</a:t>
            </a:r>
            <a:r>
              <a:rPr lang="en-US" sz="4000" i="1" dirty="0" smtClean="0"/>
              <a:t>.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60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Subclasses'of'Singleton</a:t>
            </a:r>
            <a:r>
              <a:rPr lang="en-US" b="1" dirty="0" smtClean="0"/>
              <a:t>‘</a:t>
            </a:r>
            <a:br>
              <a:rPr lang="en-US" b="1" dirty="0" smtClean="0"/>
            </a:br>
            <a:r>
              <a:rPr lang="en-US" b="1" dirty="0" smtClean="0"/>
              <a:t>*</a:t>
            </a:r>
            <a:r>
              <a:rPr lang="en-US" sz="3600" dirty="0" smtClean="0"/>
              <a:t>Major issue: installing the unique instance.</a:t>
            </a:r>
            <a:br>
              <a:rPr lang="en-US" sz="3600" dirty="0" smtClean="0"/>
            </a:br>
            <a:r>
              <a:rPr lang="en-US" sz="3600" dirty="0" smtClean="0"/>
              <a:t>*A factory that creates an appropriate subclass.</a:t>
            </a:r>
            <a:br>
              <a:rPr lang="en-US" sz="3600" dirty="0" smtClean="0"/>
            </a:br>
            <a:r>
              <a:rPr lang="en-US" sz="3600" dirty="0" smtClean="0"/>
              <a:t>*A registry:</a:t>
            </a:r>
            <a:br>
              <a:rPr lang="en-US" sz="3600" dirty="0" smtClean="0"/>
            </a:br>
            <a:r>
              <a:rPr lang="en-US" sz="3600" dirty="0" smtClean="0"/>
              <a:t>*Subclasses register their instances in a </a:t>
            </a:r>
            <a:r>
              <a:rPr lang="en-US" sz="3600" dirty="0" err="1" smtClean="0"/>
              <a:t>dicBonary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r>
              <a:rPr lang="en-US" sz="3600" dirty="0" smtClean="0"/>
              <a:t>*Pair&lt;</a:t>
            </a:r>
            <a:r>
              <a:rPr lang="en-US" sz="3600" dirty="0" err="1" smtClean="0"/>
              <a:t>ClassName</a:t>
            </a:r>
            <a:r>
              <a:rPr lang="en-US" sz="3600" dirty="0" smtClean="0"/>
              <a:t>, Singleton instance&gt;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Uses'of'the'Singleton</a:t>
            </a:r>
            <a:r>
              <a:rPr lang="en-US" b="1" dirty="0" smtClean="0"/>
              <a:t>'</a:t>
            </a:r>
            <a:br>
              <a:rPr lang="en-US" b="1" dirty="0" smtClean="0"/>
            </a:br>
            <a:r>
              <a:rPr lang="en-US" b="1" dirty="0" smtClean="0"/>
              <a:t>*</a:t>
            </a:r>
            <a:r>
              <a:rPr lang="en-US" sz="3600" dirty="0" smtClean="0"/>
              <a:t>Smalltalk uses Singleton for </a:t>
            </a:r>
            <a:r>
              <a:rPr lang="en-US" sz="3600" dirty="0" err="1" smtClean="0"/>
              <a:t>metaclasses</a:t>
            </a:r>
            <a:r>
              <a:rPr lang="en-US" sz="3600" dirty="0" smtClean="0"/>
              <a:t>.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*GUI systems use Singleton to define their look and feel.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Subclasses'of'Singleton</a:t>
            </a:r>
            <a:r>
              <a:rPr lang="en-US" b="1" dirty="0" smtClean="0"/>
              <a:t>‘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* </a:t>
            </a:r>
            <a:r>
              <a:rPr lang="en-US" sz="3600" dirty="0" smtClean="0"/>
              <a:t>Major issue: installing the unique instance </a:t>
            </a:r>
            <a:br>
              <a:rPr lang="en-US" sz="3600" dirty="0" smtClean="0"/>
            </a:br>
            <a:r>
              <a:rPr lang="en-US" sz="3600" dirty="0" smtClean="0"/>
              <a:t>*  A factory that creates an appropriate subclass </a:t>
            </a:r>
            <a:br>
              <a:rPr lang="en-US" sz="3600" dirty="0" smtClean="0"/>
            </a:br>
            <a:r>
              <a:rPr lang="en-US" sz="3600" dirty="0" smtClean="0"/>
              <a:t>*A registry: </a:t>
            </a:r>
            <a:br>
              <a:rPr lang="en-US" sz="3600" dirty="0" smtClean="0"/>
            </a:br>
            <a:r>
              <a:rPr lang="en-US" sz="3600" dirty="0" smtClean="0"/>
              <a:t>* Subclasses register their instances in a </a:t>
            </a:r>
            <a:r>
              <a:rPr lang="en-US" sz="3600" dirty="0" err="1" smtClean="0"/>
              <a:t>dicBonary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* Pair&lt;</a:t>
            </a:r>
            <a:r>
              <a:rPr lang="en-US" sz="3600" dirty="0" err="1" smtClean="0"/>
              <a:t>ClassName</a:t>
            </a:r>
            <a:r>
              <a:rPr lang="en-US" sz="3600" dirty="0" smtClean="0"/>
              <a:t>, Singleton instance&gt;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Uses'of'the'Singleton</a:t>
            </a:r>
            <a:r>
              <a:rPr lang="en-US" b="1" dirty="0" smtClean="0"/>
              <a:t>‘</a:t>
            </a:r>
            <a:br>
              <a:rPr lang="en-US" b="1" dirty="0" smtClean="0"/>
            </a:br>
            <a:r>
              <a:rPr lang="en-US" dirty="0"/>
              <a:t> </a:t>
            </a:r>
            <a:r>
              <a:rPr lang="en-US" sz="3600" dirty="0" smtClean="0"/>
              <a:t>* Smalltalk uses Singleton for </a:t>
            </a:r>
            <a:r>
              <a:rPr lang="en-US" sz="3600" dirty="0" err="1" smtClean="0"/>
              <a:t>metaclasses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 smtClean="0"/>
              <a:t>*GUI systems use Singleton to define their look and feel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/>
              <a:t>Benefits'of'Singleton</a:t>
            </a:r>
            <a:r>
              <a:rPr lang="en-US" b="1" dirty="0"/>
              <a:t>'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/>
              <a:t> </a:t>
            </a:r>
            <a:r>
              <a:rPr lang="en-US" sz="3600" dirty="0" smtClean="0"/>
              <a:t>* Controlled access to the single instance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*  Cleaner name space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*  Can be modified to provide for an arbitrary      number of unique instances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*   Greater flexibility than with class methods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     • In C  , they cannot be redefined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552575"/>
            <a:ext cx="55721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Singleton </vt:lpstr>
      <vt:lpstr>*Some applicaBons need only one instance of a class.    * The instance needs to be easily accessible for clients.  * Context:'Ensuring that there is only one instance created. </vt:lpstr>
      <vt:lpstr>Singleton:'Generalized'Solution‘ </vt:lpstr>
      <vt:lpstr>Subclasses'of'Singleton‘ *Major issue: installing the unique instance. *A factory that creates an appropriate subclass. *A registry: *Subclasses register their instances in a dicBonary. *Pair&lt;ClassName, Singleton instance&gt; </vt:lpstr>
      <vt:lpstr>Uses'of'the'Singleton' *Smalltalk uses Singleton for metaclasses.  *GUI systems use Singleton to define their look and feel.  </vt:lpstr>
      <vt:lpstr>Subclasses'of'Singleton‘  * Major issue: installing the unique instance  *  A factory that creates an appropriate subclass  *A registry:  * Subclasses register their instances in a dicBonary  * Pair&lt;ClassName, Singleton instance&gt;  </vt:lpstr>
      <vt:lpstr>Uses'of'the'Singleton‘  * Smalltalk uses Singleton for metaclasses   *GUI systems use Singleton to define their look and feel   </vt:lpstr>
      <vt:lpstr>Benefits'of'Singleton'   * Controlled access to the single instance  *  Cleaner name space  *  Can be modified to provide for an arbitrary      number of unique instances  *   Greater flexibility than with class methods        • In C  , they cannot be redefined    </vt:lpstr>
      <vt:lpstr> </vt:lpstr>
      <vt:lpstr> </vt:lpstr>
      <vt:lpstr>End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</dc:title>
  <dc:creator>Gajendran</dc:creator>
  <cp:lastModifiedBy>Gajendran</cp:lastModifiedBy>
  <cp:revision>8</cp:revision>
  <dcterms:created xsi:type="dcterms:W3CDTF">2013-10-28T13:31:36Z</dcterms:created>
  <dcterms:modified xsi:type="dcterms:W3CDTF">2013-10-28T13:54:53Z</dcterms:modified>
</cp:coreProperties>
</file>