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CC12-4536-40D9-A8E2-687B8237018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C82B-A401-4085-9F12-4E4105B1A8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491" y="685800"/>
            <a:ext cx="901280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102" y="457200"/>
            <a:ext cx="849938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152" y="685800"/>
            <a:ext cx="8502848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182" y="762000"/>
            <a:ext cx="870181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9412" y="762000"/>
            <a:ext cx="857381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98" y="609600"/>
            <a:ext cx="895080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Gajendran</dc:creator>
  <cp:lastModifiedBy>Gajendran</cp:lastModifiedBy>
  <cp:revision>1</cp:revision>
  <dcterms:created xsi:type="dcterms:W3CDTF">2013-10-29T13:43:03Z</dcterms:created>
  <dcterms:modified xsi:type="dcterms:W3CDTF">2013-10-29T13:48:12Z</dcterms:modified>
</cp:coreProperties>
</file>