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FD06-7C20-4A94-92E6-54700462422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D8D6-EFD3-4763-BDF2-CA5BAB3CDC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908" y="381000"/>
            <a:ext cx="8125692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09" y="533400"/>
            <a:ext cx="870979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470995"/>
            <a:ext cx="9042721" cy="615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" y="838200"/>
            <a:ext cx="908348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55" y="685800"/>
            <a:ext cx="888114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92" y="304800"/>
            <a:ext cx="883209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212" y="381000"/>
            <a:ext cx="8060187" cy="599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Gajendran</dc:creator>
  <cp:lastModifiedBy>Gajendran</cp:lastModifiedBy>
  <cp:revision>1</cp:revision>
  <dcterms:created xsi:type="dcterms:W3CDTF">2013-10-29T13:48:15Z</dcterms:created>
  <dcterms:modified xsi:type="dcterms:W3CDTF">2013-10-29T13:52:23Z</dcterms:modified>
</cp:coreProperties>
</file>