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5E74B-2C35-42C3-BC02-7360800A7F9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0AADE-71D4-4D9B-835F-0F4ACECD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AADE-71D4-4D9B-835F-0F4ACECDF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3CE-6788-42D3-AE77-1C6D2A965E2F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ACA-C4D4-4BB5-BCE8-9D1A81F6E2D7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E3D4-0A99-4527-9876-C966426EF02E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AA6C-87EF-4FBF-87F8-EFAAB6162DA1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46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CE12-FD96-41B4-B307-A11B5177A914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0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9411-5A8C-4697-BA2E-7EEF17CCC131}" type="datetime1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2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26D2-DFF6-4ED5-AFAF-0B4EF2FF475C}" type="datetime1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6F34-C6BE-4D01-A986-926D4B3FDC91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BA8-080D-4964-8166-2A7100EA20A3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098-3EC4-4046-8C6C-5E8A8E5C7454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28E5-B8F4-4775-BF58-50580F3E87FB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CC6E-EE01-42CC-89E2-48F86C05C277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FBBD-5F50-4207-A6A2-7E0216C75DDC}" type="datetime1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C3EF-B3FB-460E-B1F2-85F1A7B15216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1BD5-C7FD-43D6-9519-29D26A789683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825D-00EA-4CCA-8B1B-453B8EDE03F7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B6BD-A4B8-4CA6-8E9B-CA5C298C5282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5108A5-6773-4A43-B2E4-0F82559F5E56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BAC4-DADA-4BA4-A82A-063F5371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4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64893"/>
          </a:xfrm>
        </p:spPr>
        <p:txBody>
          <a:bodyPr/>
          <a:lstStyle/>
          <a:p>
            <a:r>
              <a:rPr lang="en-US" dirty="0" smtClean="0"/>
              <a:t>SMB-215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12693"/>
            <a:ext cx="8825658" cy="254530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Project: C-Library</a:t>
            </a:r>
          </a:p>
          <a:p>
            <a:endParaRPr lang="en-US" dirty="0"/>
          </a:p>
          <a:p>
            <a:r>
              <a:rPr lang="en-US" sz="2200" dirty="0" smtClean="0"/>
              <a:t>Fait par: </a:t>
            </a:r>
            <a:r>
              <a:rPr lang="en-US" sz="2200" dirty="0" err="1" smtClean="0"/>
              <a:t>Bassem.A.Alameddine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ID CNAM: 1063</a:t>
            </a:r>
          </a:p>
          <a:p>
            <a:r>
              <a:rPr lang="en-US" sz="2200" dirty="0" err="1" smtClean="0"/>
              <a:t>Enseighner</a:t>
            </a:r>
            <a:r>
              <a:rPr lang="en-US" sz="2200" dirty="0" smtClean="0"/>
              <a:t> par: </a:t>
            </a:r>
            <a:r>
              <a:rPr lang="en-US" sz="2200" dirty="0" err="1" smtClean="0"/>
              <a:t>DR.Pascal</a:t>
            </a:r>
            <a:r>
              <a:rPr lang="en-US" sz="2200" dirty="0" smtClean="0"/>
              <a:t> Fares.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Partage</a:t>
            </a:r>
            <a:r>
              <a:rPr lang="en-US" dirty="0" smtClean="0"/>
              <a:t> des documents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Partagéer</a:t>
            </a:r>
            <a:r>
              <a:rPr lang="en-US" sz="2600" dirty="0" smtClean="0"/>
              <a:t> des documents avec </a:t>
            </a:r>
            <a:r>
              <a:rPr lang="en-US" sz="2600" dirty="0" err="1" smtClean="0"/>
              <a:t>votre</a:t>
            </a:r>
            <a:r>
              <a:rPr lang="en-US" sz="2600" dirty="0" smtClean="0"/>
              <a:t> </a:t>
            </a:r>
            <a:r>
              <a:rPr lang="en-US" sz="2600" dirty="0" err="1" smtClean="0"/>
              <a:t>amis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de </a:t>
            </a:r>
            <a:r>
              <a:rPr lang="en-US" dirty="0" err="1" smtClean="0"/>
              <a:t>decouvrir</a:t>
            </a:r>
            <a:r>
              <a:rPr lang="en-US" dirty="0" smtClean="0"/>
              <a:t> des </a:t>
            </a:r>
            <a:r>
              <a:rPr lang="en-US" dirty="0" err="1" smtClean="0"/>
              <a:t>amis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600" dirty="0" smtClean="0"/>
              <a:t>Addition des </a:t>
            </a:r>
            <a:r>
              <a:rPr lang="en-US" sz="2600" dirty="0" err="1" smtClean="0"/>
              <a:t>amis</a:t>
            </a:r>
            <a:r>
              <a:rPr lang="en-US" sz="2600" dirty="0" smtClean="0"/>
              <a:t> </a:t>
            </a:r>
            <a:r>
              <a:rPr lang="en-US" sz="2600" dirty="0" err="1" smtClean="0"/>
              <a:t>dans</a:t>
            </a:r>
            <a:r>
              <a:rPr lang="en-US" sz="2600" dirty="0" smtClean="0"/>
              <a:t> </a:t>
            </a:r>
            <a:r>
              <a:rPr lang="en-US" sz="2600" dirty="0" err="1" smtClean="0"/>
              <a:t>votre</a:t>
            </a:r>
            <a:r>
              <a:rPr lang="en-US" sz="2600" dirty="0" smtClean="0"/>
              <a:t> </a:t>
            </a:r>
            <a:r>
              <a:rPr lang="en-US" sz="2600" dirty="0" err="1" smtClean="0"/>
              <a:t>ecole,organization</a:t>
            </a:r>
            <a:r>
              <a:rPr lang="en-US" sz="2600" dirty="0" smtClean="0"/>
              <a:t> </a:t>
            </a:r>
            <a:r>
              <a:rPr lang="en-US" sz="2600" dirty="0" err="1" smtClean="0"/>
              <a:t>ect</a:t>
            </a:r>
            <a:r>
              <a:rPr lang="en-US" sz="2600" dirty="0" smtClean="0"/>
              <a:t>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page des groups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Addition des groups pour </a:t>
            </a:r>
            <a:r>
              <a:rPr lang="en-US" sz="2600" dirty="0" err="1" smtClean="0"/>
              <a:t>partager</a:t>
            </a:r>
            <a:r>
              <a:rPr lang="en-US" sz="2600" dirty="0" smtClean="0"/>
              <a:t> des fishier avec </a:t>
            </a:r>
            <a:r>
              <a:rPr lang="en-US" sz="2600" dirty="0" err="1" smtClean="0"/>
              <a:t>plusieur</a:t>
            </a:r>
            <a:r>
              <a:rPr lang="en-US" sz="2600" dirty="0" smtClean="0"/>
              <a:t> person  </a:t>
            </a:r>
            <a:r>
              <a:rPr lang="en-US" sz="2600" dirty="0" err="1" smtClean="0"/>
              <a:t>en</a:t>
            </a:r>
            <a:r>
              <a:rPr lang="en-US" sz="2600" dirty="0" smtClean="0"/>
              <a:t> meme temps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page </a:t>
            </a:r>
            <a:r>
              <a:rPr lang="en-US" dirty="0" err="1" smtClean="0"/>
              <a:t>d’addition</a:t>
            </a:r>
            <a:r>
              <a:rPr lang="en-US" dirty="0" smtClean="0"/>
              <a:t> des group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page des fishier recues par </a:t>
            </a:r>
            <a:r>
              <a:rPr lang="en-US" dirty="0" err="1" smtClean="0"/>
              <a:t>autres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Télécharger</a:t>
            </a:r>
            <a:r>
              <a:rPr lang="en-US" sz="2600" dirty="0" smtClean="0"/>
              <a:t> les fishier recues.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8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41557" y="2306471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Merci !</a:t>
            </a:r>
            <a:endParaRPr lang="en-US" sz="9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Du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75" y="2060575"/>
            <a:ext cx="2357263" cy="41957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L’abiliter</a:t>
            </a:r>
            <a:r>
              <a:rPr lang="en-US" sz="2600" dirty="0" smtClean="0"/>
              <a:t> </a:t>
            </a:r>
            <a:r>
              <a:rPr lang="en-US" sz="2600" dirty="0" err="1" smtClean="0"/>
              <a:t>d’inscrire</a:t>
            </a:r>
            <a:r>
              <a:rPr lang="en-US" sz="2600" dirty="0" smtClean="0"/>
              <a:t> par SSO ( google et </a:t>
            </a:r>
            <a:r>
              <a:rPr lang="en-US" sz="2600" dirty="0" err="1" smtClean="0"/>
              <a:t>facebook</a:t>
            </a:r>
            <a:r>
              <a:rPr lang="en-US" sz="2600" dirty="0" smtClean="0"/>
              <a:t> )</a:t>
            </a:r>
          </a:p>
          <a:p>
            <a:r>
              <a:rPr lang="en-US" sz="2600" dirty="0" err="1" smtClean="0"/>
              <a:t>L’abiliter</a:t>
            </a:r>
            <a:r>
              <a:rPr lang="en-US" sz="2600" dirty="0" smtClean="0"/>
              <a:t> </a:t>
            </a:r>
            <a:r>
              <a:rPr lang="en-US" sz="2600" dirty="0" err="1" smtClean="0"/>
              <a:t>d’inscrire</a:t>
            </a:r>
            <a:r>
              <a:rPr lang="en-US" sz="2600" dirty="0" smtClean="0"/>
              <a:t> par un </a:t>
            </a:r>
            <a:r>
              <a:rPr lang="en-US" sz="2600" dirty="0" err="1" smtClean="0"/>
              <a:t>compte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 err="1" smtClean="0"/>
              <a:t>D’isncription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page des </a:t>
            </a:r>
            <a:r>
              <a:rPr lang="en-US" dirty="0" err="1"/>
              <a:t>c</a:t>
            </a:r>
            <a:r>
              <a:rPr lang="en-US" dirty="0" err="1" smtClean="0"/>
              <a:t>atégories</a:t>
            </a:r>
            <a:r>
              <a:rPr lang="en-US" dirty="0" smtClean="0"/>
              <a:t>.	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L’abiliter</a:t>
            </a:r>
            <a:r>
              <a:rPr lang="en-US" sz="2600" dirty="0" smtClean="0"/>
              <a:t> </a:t>
            </a:r>
            <a:r>
              <a:rPr lang="en-US" sz="2600" dirty="0" err="1" smtClean="0"/>
              <a:t>d’ajoutées</a:t>
            </a:r>
            <a:r>
              <a:rPr lang="en-US" sz="2600" dirty="0" smtClean="0"/>
              <a:t> </a:t>
            </a:r>
            <a:r>
              <a:rPr lang="en-US" sz="2600" dirty="0" err="1" smtClean="0"/>
              <a:t>plusieurs</a:t>
            </a:r>
            <a:r>
              <a:rPr lang="en-US" sz="2600" dirty="0" smtClean="0"/>
              <a:t> categories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du </a:t>
            </a:r>
            <a:r>
              <a:rPr lang="en-US" dirty="0" err="1" smtClean="0"/>
              <a:t>création</a:t>
            </a:r>
            <a:r>
              <a:rPr lang="en-US" dirty="0" smtClean="0"/>
              <a:t> de nouveaux categories.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Tiroir</a:t>
            </a:r>
            <a:r>
              <a:rPr lang="en-US" dirty="0" smtClean="0"/>
              <a:t> </a:t>
            </a:r>
            <a:r>
              <a:rPr lang="en-US" dirty="0" err="1" smtClean="0"/>
              <a:t>dutilisateur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351128"/>
            <a:ext cx="6041638" cy="5506872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L’utilisateur</a:t>
            </a:r>
            <a:r>
              <a:rPr lang="en-US" sz="2600" dirty="0" smtClean="0"/>
              <a:t> </a:t>
            </a:r>
            <a:r>
              <a:rPr lang="en-US" sz="2600" dirty="0" err="1" smtClean="0"/>
              <a:t>admet</a:t>
            </a:r>
            <a:r>
              <a:rPr lang="en-US" sz="2600" dirty="0" smtClean="0"/>
              <a:t> les </a:t>
            </a:r>
            <a:r>
              <a:rPr lang="en-US" sz="2600" dirty="0" err="1" smtClean="0"/>
              <a:t>abiliter</a:t>
            </a:r>
            <a:r>
              <a:rPr lang="en-US" sz="2600" dirty="0" smtClean="0"/>
              <a:t> </a:t>
            </a:r>
            <a:r>
              <a:rPr lang="en-US" sz="2600" dirty="0" err="1" smtClean="0"/>
              <a:t>suivantes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Modifier son </a:t>
            </a:r>
            <a:r>
              <a:rPr lang="en-US" sz="2400" dirty="0" err="1" smtClean="0"/>
              <a:t>profil</a:t>
            </a:r>
            <a:endParaRPr lang="en-US" sz="2400" dirty="0" smtClean="0"/>
          </a:p>
          <a:p>
            <a:pPr lvl="1"/>
            <a:r>
              <a:rPr lang="en-US" sz="2400" dirty="0" err="1" smtClean="0"/>
              <a:t>Modifer</a:t>
            </a:r>
            <a:r>
              <a:rPr lang="en-US" sz="2400" dirty="0" smtClean="0"/>
              <a:t>/</a:t>
            </a:r>
            <a:r>
              <a:rPr lang="en-US" sz="2400" dirty="0" err="1" smtClean="0"/>
              <a:t>ajouter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categorie</a:t>
            </a:r>
            <a:endParaRPr lang="en-US" sz="2400" dirty="0" smtClean="0"/>
          </a:p>
          <a:p>
            <a:pPr lvl="1"/>
            <a:r>
              <a:rPr lang="en-US" sz="2400" dirty="0" err="1" smtClean="0"/>
              <a:t>Accéde</a:t>
            </a:r>
            <a:r>
              <a:rPr lang="en-US" sz="2400" dirty="0" smtClean="0"/>
              <a:t> au fishier </a:t>
            </a:r>
            <a:r>
              <a:rPr lang="en-US" sz="2400" dirty="0" err="1" smtClean="0"/>
              <a:t>partager</a:t>
            </a:r>
            <a:r>
              <a:rPr lang="en-US" sz="2400" dirty="0" smtClean="0"/>
              <a:t> par </a:t>
            </a:r>
            <a:r>
              <a:rPr lang="en-US" sz="2400" dirty="0" err="1" smtClean="0"/>
              <a:t>ces</a:t>
            </a:r>
            <a:r>
              <a:rPr lang="en-US" sz="2400" dirty="0" smtClean="0"/>
              <a:t> </a:t>
            </a:r>
            <a:r>
              <a:rPr lang="en-US" sz="2400" dirty="0" err="1" smtClean="0"/>
              <a:t>amis</a:t>
            </a:r>
            <a:r>
              <a:rPr lang="en-US" sz="2400" dirty="0" smtClean="0"/>
              <a:t> pour les </a:t>
            </a:r>
            <a:r>
              <a:rPr lang="en-US" sz="2400" dirty="0" err="1" smtClean="0"/>
              <a:t>telechargées</a:t>
            </a:r>
            <a:endParaRPr lang="en-US" sz="2400" dirty="0" smtClean="0"/>
          </a:p>
          <a:p>
            <a:pPr lvl="1"/>
            <a:r>
              <a:rPr lang="en-US" sz="2400" dirty="0" err="1" smtClean="0"/>
              <a:t>Envoier</a:t>
            </a:r>
            <a:r>
              <a:rPr lang="en-US" sz="2400" dirty="0" smtClean="0"/>
              <a:t> un </a:t>
            </a:r>
            <a:r>
              <a:rPr lang="en-US" sz="2400" dirty="0" err="1" smtClean="0"/>
              <a:t>demande</a:t>
            </a:r>
            <a:r>
              <a:rPr lang="en-US" sz="2400" dirty="0" smtClean="0"/>
              <a:t> </a:t>
            </a:r>
            <a:r>
              <a:rPr lang="en-US" sz="2400" dirty="0" err="1" smtClean="0"/>
              <a:t>d’addition</a:t>
            </a:r>
            <a:r>
              <a:rPr lang="en-US" sz="2400" dirty="0" smtClean="0"/>
              <a:t> </a:t>
            </a:r>
            <a:r>
              <a:rPr lang="en-US" sz="2400" dirty="0" err="1" smtClean="0"/>
              <a:t>d’ami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Accéde</a:t>
            </a:r>
            <a:r>
              <a:rPr lang="en-US" sz="2400" dirty="0" smtClean="0"/>
              <a:t> a </a:t>
            </a:r>
            <a:r>
              <a:rPr lang="en-US" sz="2400" dirty="0" err="1" smtClean="0"/>
              <a:t>ces</a:t>
            </a:r>
            <a:r>
              <a:rPr lang="en-US" sz="2400" dirty="0" smtClean="0"/>
              <a:t> groups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du modification du </a:t>
            </a:r>
            <a:r>
              <a:rPr lang="en-US" dirty="0" err="1" smtClean="0"/>
              <a:t>profil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600" dirty="0" smtClean="0"/>
              <a:t>Modification des </a:t>
            </a:r>
            <a:r>
              <a:rPr lang="en-US" sz="2600" dirty="0" err="1" smtClean="0"/>
              <a:t>ces</a:t>
            </a:r>
            <a:r>
              <a:rPr lang="en-US" sz="2600" dirty="0" smtClean="0"/>
              <a:t> </a:t>
            </a:r>
            <a:r>
              <a:rPr lang="en-US" sz="2600" dirty="0" err="1" smtClean="0"/>
              <a:t>informations</a:t>
            </a:r>
            <a:endParaRPr lang="en-US" sz="2600" dirty="0" smtClean="0"/>
          </a:p>
          <a:p>
            <a:r>
              <a:rPr lang="en-US" sz="2600" dirty="0" smtClean="0"/>
              <a:t>Modification de son Image du profile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Page des </a:t>
            </a:r>
            <a:r>
              <a:rPr lang="en-US" dirty="0" err="1" smtClean="0"/>
              <a:t>amis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8" y="2060575"/>
            <a:ext cx="2360116" cy="41957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Acceder</a:t>
            </a:r>
            <a:r>
              <a:rPr lang="en-US" sz="2600" dirty="0" smtClean="0"/>
              <a:t> au </a:t>
            </a:r>
            <a:r>
              <a:rPr lang="en-US" sz="2600" dirty="0" err="1" smtClean="0"/>
              <a:t>profil</a:t>
            </a:r>
            <a:r>
              <a:rPr lang="en-US" sz="2600" dirty="0" smtClean="0"/>
              <a:t> d’un </a:t>
            </a:r>
            <a:r>
              <a:rPr lang="en-US" sz="2600" dirty="0" err="1" smtClean="0"/>
              <a:t>ami</a:t>
            </a:r>
            <a:endParaRPr lang="en-US" sz="2600" dirty="0" smtClean="0"/>
          </a:p>
          <a:p>
            <a:r>
              <a:rPr lang="en-US" sz="2600" dirty="0" err="1" smtClean="0"/>
              <a:t>Partager</a:t>
            </a:r>
            <a:r>
              <a:rPr lang="en-US" sz="2600" dirty="0"/>
              <a:t> </a:t>
            </a:r>
            <a:r>
              <a:rPr lang="en-US" sz="2600" dirty="0" smtClean="0"/>
              <a:t>des </a:t>
            </a:r>
            <a:r>
              <a:rPr lang="en-US" sz="2600" dirty="0" err="1" smtClean="0"/>
              <a:t>fishiers</a:t>
            </a:r>
            <a:r>
              <a:rPr lang="en-US" sz="2600" dirty="0" smtClean="0"/>
              <a:t> </a:t>
            </a:r>
          </a:p>
          <a:p>
            <a:r>
              <a:rPr lang="en-US" sz="2600" dirty="0" err="1" smtClean="0"/>
              <a:t>Suprimer</a:t>
            </a:r>
            <a:r>
              <a:rPr lang="en-US" sz="2600" dirty="0" smtClean="0"/>
              <a:t> un </a:t>
            </a:r>
            <a:r>
              <a:rPr lang="en-US" sz="2600" dirty="0" err="1" smtClean="0"/>
              <a:t>ami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BAC4-DADA-4BA4-A82A-063F5371BE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1554</TotalTime>
  <Words>193</Words>
  <Application>Microsoft Office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SMB-215</vt:lpstr>
      <vt:lpstr>Page Du Login</vt:lpstr>
      <vt:lpstr>Page D’isncription</vt:lpstr>
      <vt:lpstr>La page des catégories.  </vt:lpstr>
      <vt:lpstr>Page du création de nouveaux categories.</vt:lpstr>
      <vt:lpstr>La Tiroir dutilisateur</vt:lpstr>
      <vt:lpstr>Page du modification du profil</vt:lpstr>
      <vt:lpstr>La Page des amis</vt:lpstr>
      <vt:lpstr>PowerPoint Presentation</vt:lpstr>
      <vt:lpstr>Partage des documents</vt:lpstr>
      <vt:lpstr>Page de decouvrir des amis</vt:lpstr>
      <vt:lpstr>La page des groups</vt:lpstr>
      <vt:lpstr>La page d’addition des group </vt:lpstr>
      <vt:lpstr>La page des fishier recues par autres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SMB-215</dc:title>
  <dc:creator>Bassem</dc:creator>
  <cp:lastModifiedBy>Bassem</cp:lastModifiedBy>
  <cp:revision>28</cp:revision>
  <dcterms:created xsi:type="dcterms:W3CDTF">2016-11-26T14:35:40Z</dcterms:created>
  <dcterms:modified xsi:type="dcterms:W3CDTF">2016-11-27T16:30:43Z</dcterms:modified>
</cp:coreProperties>
</file>