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BE"/>
          </a:p>
        </p:txBody>
      </p:sp>
      <p:sp>
        <p:nvSpPr>
          <p:cNvPr id="4" name="Date Placeholder 3"/>
          <p:cNvSpPr>
            <a:spLocks noGrp="1"/>
          </p:cNvSpPr>
          <p:nvPr>
            <p:ph type="dt" sz="half" idx="10"/>
          </p:nvPr>
        </p:nvSpPr>
        <p:spPr/>
        <p:txBody>
          <a:bodyPr/>
          <a:lstStyle/>
          <a:p>
            <a:fld id="{34AEC932-2E84-46FE-BE94-3D090A07DA90}" type="datetimeFigureOut">
              <a:rPr lang="fr-BE" smtClean="0"/>
              <a:t>03-01-16</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4F4A0051-978E-4949-81D3-4797EEC45972}" type="slidenum">
              <a:rPr lang="fr-BE" smtClean="0"/>
              <a:t>‹#›</a:t>
            </a:fld>
            <a:endParaRPr lang="fr-BE"/>
          </a:p>
        </p:txBody>
      </p:sp>
    </p:spTree>
    <p:extLst>
      <p:ext uri="{BB962C8B-B14F-4D97-AF65-F5344CB8AC3E}">
        <p14:creationId xmlns:p14="http://schemas.microsoft.com/office/powerpoint/2010/main" val="2605105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BE"/>
          </a:p>
        </p:txBody>
      </p:sp>
      <p:sp>
        <p:nvSpPr>
          <p:cNvPr id="4" name="Date Placeholder 3"/>
          <p:cNvSpPr>
            <a:spLocks noGrp="1"/>
          </p:cNvSpPr>
          <p:nvPr>
            <p:ph type="dt" sz="half" idx="10"/>
          </p:nvPr>
        </p:nvSpPr>
        <p:spPr/>
        <p:txBody>
          <a:bodyPr/>
          <a:lstStyle/>
          <a:p>
            <a:fld id="{34AEC932-2E84-46FE-BE94-3D090A07DA90}" type="datetimeFigureOut">
              <a:rPr lang="fr-BE" smtClean="0"/>
              <a:t>03-01-16</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4F4A0051-978E-4949-81D3-4797EEC45972}" type="slidenum">
              <a:rPr lang="fr-BE" smtClean="0"/>
              <a:t>‹#›</a:t>
            </a:fld>
            <a:endParaRPr lang="fr-BE"/>
          </a:p>
        </p:txBody>
      </p:sp>
    </p:spTree>
    <p:extLst>
      <p:ext uri="{BB962C8B-B14F-4D97-AF65-F5344CB8AC3E}">
        <p14:creationId xmlns:p14="http://schemas.microsoft.com/office/powerpoint/2010/main" val="754379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BE"/>
          </a:p>
        </p:txBody>
      </p:sp>
      <p:sp>
        <p:nvSpPr>
          <p:cNvPr id="4" name="Date Placeholder 3"/>
          <p:cNvSpPr>
            <a:spLocks noGrp="1"/>
          </p:cNvSpPr>
          <p:nvPr>
            <p:ph type="dt" sz="half" idx="10"/>
          </p:nvPr>
        </p:nvSpPr>
        <p:spPr/>
        <p:txBody>
          <a:bodyPr/>
          <a:lstStyle/>
          <a:p>
            <a:fld id="{34AEC932-2E84-46FE-BE94-3D090A07DA90}" type="datetimeFigureOut">
              <a:rPr lang="fr-BE" smtClean="0"/>
              <a:t>03-01-16</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4F4A0051-978E-4949-81D3-4797EEC45972}" type="slidenum">
              <a:rPr lang="fr-BE" smtClean="0"/>
              <a:t>‹#›</a:t>
            </a:fld>
            <a:endParaRPr lang="fr-BE"/>
          </a:p>
        </p:txBody>
      </p:sp>
    </p:spTree>
    <p:extLst>
      <p:ext uri="{BB962C8B-B14F-4D97-AF65-F5344CB8AC3E}">
        <p14:creationId xmlns:p14="http://schemas.microsoft.com/office/powerpoint/2010/main" val="1994296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BE"/>
          </a:p>
        </p:txBody>
      </p:sp>
      <p:sp>
        <p:nvSpPr>
          <p:cNvPr id="4" name="Date Placeholder 3"/>
          <p:cNvSpPr>
            <a:spLocks noGrp="1"/>
          </p:cNvSpPr>
          <p:nvPr>
            <p:ph type="dt" sz="half" idx="10"/>
          </p:nvPr>
        </p:nvSpPr>
        <p:spPr/>
        <p:txBody>
          <a:bodyPr/>
          <a:lstStyle/>
          <a:p>
            <a:fld id="{34AEC932-2E84-46FE-BE94-3D090A07DA90}" type="datetimeFigureOut">
              <a:rPr lang="fr-BE" smtClean="0"/>
              <a:t>03-01-16</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4F4A0051-978E-4949-81D3-4797EEC45972}" type="slidenum">
              <a:rPr lang="fr-BE" smtClean="0"/>
              <a:t>‹#›</a:t>
            </a:fld>
            <a:endParaRPr lang="fr-BE"/>
          </a:p>
        </p:txBody>
      </p:sp>
    </p:spTree>
    <p:extLst>
      <p:ext uri="{BB962C8B-B14F-4D97-AF65-F5344CB8AC3E}">
        <p14:creationId xmlns:p14="http://schemas.microsoft.com/office/powerpoint/2010/main" val="1571844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AEC932-2E84-46FE-BE94-3D090A07DA90}" type="datetimeFigureOut">
              <a:rPr lang="fr-BE" smtClean="0"/>
              <a:t>03-01-16</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4F4A0051-978E-4949-81D3-4797EEC45972}" type="slidenum">
              <a:rPr lang="fr-BE" smtClean="0"/>
              <a:t>‹#›</a:t>
            </a:fld>
            <a:endParaRPr lang="fr-BE"/>
          </a:p>
        </p:txBody>
      </p:sp>
    </p:spTree>
    <p:extLst>
      <p:ext uri="{BB962C8B-B14F-4D97-AF65-F5344CB8AC3E}">
        <p14:creationId xmlns:p14="http://schemas.microsoft.com/office/powerpoint/2010/main" val="909574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BE"/>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BE"/>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BE"/>
          </a:p>
        </p:txBody>
      </p:sp>
      <p:sp>
        <p:nvSpPr>
          <p:cNvPr id="5" name="Date Placeholder 4"/>
          <p:cNvSpPr>
            <a:spLocks noGrp="1"/>
          </p:cNvSpPr>
          <p:nvPr>
            <p:ph type="dt" sz="half" idx="10"/>
          </p:nvPr>
        </p:nvSpPr>
        <p:spPr/>
        <p:txBody>
          <a:bodyPr/>
          <a:lstStyle/>
          <a:p>
            <a:fld id="{34AEC932-2E84-46FE-BE94-3D090A07DA90}" type="datetimeFigureOut">
              <a:rPr lang="fr-BE" smtClean="0"/>
              <a:t>03-01-16</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4F4A0051-978E-4949-81D3-4797EEC45972}" type="slidenum">
              <a:rPr lang="fr-BE" smtClean="0"/>
              <a:t>‹#›</a:t>
            </a:fld>
            <a:endParaRPr lang="fr-BE"/>
          </a:p>
        </p:txBody>
      </p:sp>
    </p:spTree>
    <p:extLst>
      <p:ext uri="{BB962C8B-B14F-4D97-AF65-F5344CB8AC3E}">
        <p14:creationId xmlns:p14="http://schemas.microsoft.com/office/powerpoint/2010/main" val="3666040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BE"/>
          </a:p>
        </p:txBody>
      </p:sp>
      <p:sp>
        <p:nvSpPr>
          <p:cNvPr id="7" name="Date Placeholder 6"/>
          <p:cNvSpPr>
            <a:spLocks noGrp="1"/>
          </p:cNvSpPr>
          <p:nvPr>
            <p:ph type="dt" sz="half" idx="10"/>
          </p:nvPr>
        </p:nvSpPr>
        <p:spPr/>
        <p:txBody>
          <a:bodyPr/>
          <a:lstStyle/>
          <a:p>
            <a:fld id="{34AEC932-2E84-46FE-BE94-3D090A07DA90}" type="datetimeFigureOut">
              <a:rPr lang="fr-BE" smtClean="0"/>
              <a:t>03-01-16</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p:txBody>
          <a:bodyPr/>
          <a:lstStyle/>
          <a:p>
            <a:fld id="{4F4A0051-978E-4949-81D3-4797EEC45972}" type="slidenum">
              <a:rPr lang="fr-BE" smtClean="0"/>
              <a:t>‹#›</a:t>
            </a:fld>
            <a:endParaRPr lang="fr-BE"/>
          </a:p>
        </p:txBody>
      </p:sp>
    </p:spTree>
    <p:extLst>
      <p:ext uri="{BB962C8B-B14F-4D97-AF65-F5344CB8AC3E}">
        <p14:creationId xmlns:p14="http://schemas.microsoft.com/office/powerpoint/2010/main" val="3042308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BE"/>
          </a:p>
        </p:txBody>
      </p:sp>
      <p:sp>
        <p:nvSpPr>
          <p:cNvPr id="3" name="Date Placeholder 2"/>
          <p:cNvSpPr>
            <a:spLocks noGrp="1"/>
          </p:cNvSpPr>
          <p:nvPr>
            <p:ph type="dt" sz="half" idx="10"/>
          </p:nvPr>
        </p:nvSpPr>
        <p:spPr/>
        <p:txBody>
          <a:bodyPr/>
          <a:lstStyle/>
          <a:p>
            <a:fld id="{34AEC932-2E84-46FE-BE94-3D090A07DA90}" type="datetimeFigureOut">
              <a:rPr lang="fr-BE" smtClean="0"/>
              <a:t>03-01-16</a:t>
            </a:fld>
            <a:endParaRPr lang="fr-BE"/>
          </a:p>
        </p:txBody>
      </p:sp>
      <p:sp>
        <p:nvSpPr>
          <p:cNvPr id="4" name="Footer Placeholder 3"/>
          <p:cNvSpPr>
            <a:spLocks noGrp="1"/>
          </p:cNvSpPr>
          <p:nvPr>
            <p:ph type="ftr" sz="quarter" idx="11"/>
          </p:nvPr>
        </p:nvSpPr>
        <p:spPr/>
        <p:txBody>
          <a:bodyPr/>
          <a:lstStyle/>
          <a:p>
            <a:endParaRPr lang="fr-BE"/>
          </a:p>
        </p:txBody>
      </p:sp>
      <p:sp>
        <p:nvSpPr>
          <p:cNvPr id="5" name="Slide Number Placeholder 4"/>
          <p:cNvSpPr>
            <a:spLocks noGrp="1"/>
          </p:cNvSpPr>
          <p:nvPr>
            <p:ph type="sldNum" sz="quarter" idx="12"/>
          </p:nvPr>
        </p:nvSpPr>
        <p:spPr/>
        <p:txBody>
          <a:bodyPr/>
          <a:lstStyle/>
          <a:p>
            <a:fld id="{4F4A0051-978E-4949-81D3-4797EEC45972}" type="slidenum">
              <a:rPr lang="fr-BE" smtClean="0"/>
              <a:t>‹#›</a:t>
            </a:fld>
            <a:endParaRPr lang="fr-BE"/>
          </a:p>
        </p:txBody>
      </p:sp>
    </p:spTree>
    <p:extLst>
      <p:ext uri="{BB962C8B-B14F-4D97-AF65-F5344CB8AC3E}">
        <p14:creationId xmlns:p14="http://schemas.microsoft.com/office/powerpoint/2010/main" val="237124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AEC932-2E84-46FE-BE94-3D090A07DA90}" type="datetimeFigureOut">
              <a:rPr lang="fr-BE" smtClean="0"/>
              <a:t>03-01-16</a:t>
            </a:fld>
            <a:endParaRPr lang="fr-BE"/>
          </a:p>
        </p:txBody>
      </p:sp>
      <p:sp>
        <p:nvSpPr>
          <p:cNvPr id="3" name="Footer Placeholder 2"/>
          <p:cNvSpPr>
            <a:spLocks noGrp="1"/>
          </p:cNvSpPr>
          <p:nvPr>
            <p:ph type="ftr" sz="quarter" idx="11"/>
          </p:nvPr>
        </p:nvSpPr>
        <p:spPr/>
        <p:txBody>
          <a:bodyPr/>
          <a:lstStyle/>
          <a:p>
            <a:endParaRPr lang="fr-BE"/>
          </a:p>
        </p:txBody>
      </p:sp>
      <p:sp>
        <p:nvSpPr>
          <p:cNvPr id="4" name="Slide Number Placeholder 3"/>
          <p:cNvSpPr>
            <a:spLocks noGrp="1"/>
          </p:cNvSpPr>
          <p:nvPr>
            <p:ph type="sldNum" sz="quarter" idx="12"/>
          </p:nvPr>
        </p:nvSpPr>
        <p:spPr/>
        <p:txBody>
          <a:bodyPr/>
          <a:lstStyle/>
          <a:p>
            <a:fld id="{4F4A0051-978E-4949-81D3-4797EEC45972}" type="slidenum">
              <a:rPr lang="fr-BE" smtClean="0"/>
              <a:t>‹#›</a:t>
            </a:fld>
            <a:endParaRPr lang="fr-BE"/>
          </a:p>
        </p:txBody>
      </p:sp>
    </p:spTree>
    <p:extLst>
      <p:ext uri="{BB962C8B-B14F-4D97-AF65-F5344CB8AC3E}">
        <p14:creationId xmlns:p14="http://schemas.microsoft.com/office/powerpoint/2010/main" val="4228806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EC932-2E84-46FE-BE94-3D090A07DA90}" type="datetimeFigureOut">
              <a:rPr lang="fr-BE" smtClean="0"/>
              <a:t>03-01-16</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4F4A0051-978E-4949-81D3-4797EEC45972}" type="slidenum">
              <a:rPr lang="fr-BE" smtClean="0"/>
              <a:t>‹#›</a:t>
            </a:fld>
            <a:endParaRPr lang="fr-BE"/>
          </a:p>
        </p:txBody>
      </p:sp>
    </p:spTree>
    <p:extLst>
      <p:ext uri="{BB962C8B-B14F-4D97-AF65-F5344CB8AC3E}">
        <p14:creationId xmlns:p14="http://schemas.microsoft.com/office/powerpoint/2010/main" val="3461302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EC932-2E84-46FE-BE94-3D090A07DA90}" type="datetimeFigureOut">
              <a:rPr lang="fr-BE" smtClean="0"/>
              <a:t>03-01-16</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4F4A0051-978E-4949-81D3-4797EEC45972}" type="slidenum">
              <a:rPr lang="fr-BE" smtClean="0"/>
              <a:t>‹#›</a:t>
            </a:fld>
            <a:endParaRPr lang="fr-BE"/>
          </a:p>
        </p:txBody>
      </p:sp>
    </p:spTree>
    <p:extLst>
      <p:ext uri="{BB962C8B-B14F-4D97-AF65-F5344CB8AC3E}">
        <p14:creationId xmlns:p14="http://schemas.microsoft.com/office/powerpoint/2010/main" val="286726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AEC932-2E84-46FE-BE94-3D090A07DA90}" type="datetimeFigureOut">
              <a:rPr lang="fr-BE" smtClean="0"/>
              <a:t>03-01-16</a:t>
            </a:fld>
            <a:endParaRPr lang="fr-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4A0051-978E-4949-81D3-4797EEC45972}" type="slidenum">
              <a:rPr lang="fr-BE" smtClean="0"/>
              <a:t>‹#›</a:t>
            </a:fld>
            <a:endParaRPr lang="fr-BE"/>
          </a:p>
        </p:txBody>
      </p:sp>
    </p:spTree>
    <p:extLst>
      <p:ext uri="{BB962C8B-B14F-4D97-AF65-F5344CB8AC3E}">
        <p14:creationId xmlns:p14="http://schemas.microsoft.com/office/powerpoint/2010/main" val="3968013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BE" dirty="0" smtClean="0"/>
              <a:t>Présentation du </a:t>
            </a:r>
            <a:r>
              <a:rPr lang="fr-BE" dirty="0" err="1" smtClean="0"/>
              <a:t>Websocket</a:t>
            </a:r>
            <a:endParaRPr lang="fr-BE" dirty="0"/>
          </a:p>
        </p:txBody>
      </p:sp>
      <p:sp>
        <p:nvSpPr>
          <p:cNvPr id="3" name="Subtitle 2"/>
          <p:cNvSpPr>
            <a:spLocks noGrp="1"/>
          </p:cNvSpPr>
          <p:nvPr>
            <p:ph type="subTitle" idx="1"/>
          </p:nvPr>
        </p:nvSpPr>
        <p:spPr/>
        <p:txBody>
          <a:bodyPr/>
          <a:lstStyle/>
          <a:p>
            <a:r>
              <a:rPr lang="fr-BE" dirty="0" smtClean="0"/>
              <a:t>Pourquoi le </a:t>
            </a:r>
            <a:r>
              <a:rPr lang="fr-BE" dirty="0" err="1" smtClean="0"/>
              <a:t>websocket</a:t>
            </a:r>
            <a:r>
              <a:rPr lang="fr-BE" dirty="0" smtClean="0"/>
              <a:t> ?</a:t>
            </a:r>
          </a:p>
          <a:p>
            <a:endParaRPr lang="fr-BE" dirty="0"/>
          </a:p>
          <a:p>
            <a:r>
              <a:rPr lang="fr-FR" dirty="0" smtClean="0"/>
              <a:t>Préparé par </a:t>
            </a:r>
            <a:r>
              <a:rPr lang="fr-BE" dirty="0" smtClean="0"/>
              <a:t>: </a:t>
            </a:r>
            <a:r>
              <a:rPr lang="fr-BE" dirty="0" err="1" smtClean="0"/>
              <a:t>Bassem.A.Alameddine</a:t>
            </a:r>
            <a:endParaRPr lang="fr-BE" dirty="0"/>
          </a:p>
        </p:txBody>
      </p:sp>
    </p:spTree>
    <p:extLst>
      <p:ext uri="{BB962C8B-B14F-4D97-AF65-F5344CB8AC3E}">
        <p14:creationId xmlns:p14="http://schemas.microsoft.com/office/powerpoint/2010/main" val="2659103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err="1" smtClean="0"/>
              <a:t>Websocket</a:t>
            </a:r>
            <a:endParaRPr lang="fr-BE" dirty="0"/>
          </a:p>
        </p:txBody>
      </p:sp>
      <p:sp>
        <p:nvSpPr>
          <p:cNvPr id="3" name="Content Placeholder 2"/>
          <p:cNvSpPr>
            <a:spLocks noGrp="1"/>
          </p:cNvSpPr>
          <p:nvPr>
            <p:ph idx="1"/>
          </p:nvPr>
        </p:nvSpPr>
        <p:spPr/>
        <p:txBody>
          <a:bodyPr/>
          <a:lstStyle/>
          <a:p>
            <a:pPr marL="0" indent="0">
              <a:buNone/>
            </a:pPr>
            <a:r>
              <a:rPr lang="fr-BE" dirty="0" smtClean="0"/>
              <a:t>Le web socket est une technologie </a:t>
            </a:r>
            <a:r>
              <a:rPr lang="fr-FR" dirty="0" err="1" smtClean="0"/>
              <a:t>bi-directionnels</a:t>
            </a:r>
            <a:r>
              <a:rPr lang="fr-FR" dirty="0" smtClean="0"/>
              <a:t>, canaux full-duplex de communication, sur une seule (TCP Transmission Control Protocol) prise. Il est conçu pour être mis en œuvre dans les navigateurs Web et des serveurs Web, mais il peut être utilisé par une application client ou serveur.</a:t>
            </a:r>
          </a:p>
          <a:p>
            <a:pPr marL="0" indent="0">
              <a:buNone/>
            </a:pPr>
            <a:endParaRPr lang="fr-BE" dirty="0"/>
          </a:p>
        </p:txBody>
      </p:sp>
    </p:spTree>
    <p:extLst>
      <p:ext uri="{BB962C8B-B14F-4D97-AF65-F5344CB8AC3E}">
        <p14:creationId xmlns:p14="http://schemas.microsoft.com/office/powerpoint/2010/main" val="3268378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65</Words>
  <Application>Microsoft Office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Présentation du Websocket</vt:lpstr>
      <vt:lpstr>Websocket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Websocket</dc:title>
  <dc:creator>bassem</dc:creator>
  <cp:lastModifiedBy>bassem</cp:lastModifiedBy>
  <cp:revision>6</cp:revision>
  <dcterms:created xsi:type="dcterms:W3CDTF">2016-01-03T10:33:29Z</dcterms:created>
  <dcterms:modified xsi:type="dcterms:W3CDTF">2016-01-03T10:46:43Z</dcterms:modified>
</cp:coreProperties>
</file>