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591941-B7CE-4F98-A382-3423169052F4}" type="datetimeFigureOut">
              <a:rPr lang="fr-FR" smtClean="0"/>
              <a:t>25/01/2016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A50A76-0ED8-4F90-A0D6-7071FDA1896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53128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A50A76-0ED8-4F90-A0D6-7071FDA1896F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76751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F945A-0636-4167-880B-C3F0425DA861}" type="datetime1">
              <a:rPr lang="fr-BE" smtClean="0"/>
              <a:t>25-01-16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0CE31-EAA4-4CC2-9245-7E1E8BF6146E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818635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4CF48-BD78-4D87-BD31-36367BA20E0F}" type="datetime1">
              <a:rPr lang="fr-BE" smtClean="0"/>
              <a:t>25-01-16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0CE31-EAA4-4CC2-9245-7E1E8BF6146E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873264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6B183-F613-4353-ABC5-43BD332CC9B7}" type="datetime1">
              <a:rPr lang="fr-BE" smtClean="0"/>
              <a:t>25-01-16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0CE31-EAA4-4CC2-9245-7E1E8BF6146E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7444930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55C05-E530-4C11-909D-2F1026452229}" type="datetime1">
              <a:rPr lang="fr-BE" smtClean="0"/>
              <a:t>25-01-16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0CE31-EAA4-4CC2-9245-7E1E8BF6146E}" type="slidenum">
              <a:rPr lang="fr-BE" smtClean="0"/>
              <a:t>‹#›</a:t>
            </a:fld>
            <a:endParaRPr lang="fr-BE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710726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D2903-4D72-4062-A900-7DF29B610B5F}" type="datetime1">
              <a:rPr lang="fr-BE" smtClean="0"/>
              <a:t>25-01-16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0CE31-EAA4-4CC2-9245-7E1E8BF6146E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2410463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26870-BFF0-47E3-AB0C-67CD737FB724}" type="datetime1">
              <a:rPr lang="fr-BE" smtClean="0"/>
              <a:t>25-01-16</a:t>
            </a:fld>
            <a:endParaRPr lang="fr-B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0CE31-EAA4-4CC2-9245-7E1E8BF6146E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3091245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59701-8B53-4033-B798-6E3F38023BD8}" type="datetime1">
              <a:rPr lang="fr-BE" smtClean="0"/>
              <a:t>25-01-16</a:t>
            </a:fld>
            <a:endParaRPr lang="fr-B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0CE31-EAA4-4CC2-9245-7E1E8BF6146E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8256405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73473-3CC4-4879-8171-615B8B8B9E5D}" type="datetime1">
              <a:rPr lang="fr-BE" smtClean="0"/>
              <a:t>25-01-16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0CE31-EAA4-4CC2-9245-7E1E8BF6146E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7372604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8E020-28C8-43A3-9DD8-2937FB6F5B21}" type="datetime1">
              <a:rPr lang="fr-BE" smtClean="0"/>
              <a:t>25-01-16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0CE31-EAA4-4CC2-9245-7E1E8BF6146E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651928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8BAFA-5452-42F5-9670-962454F9E9CB}" type="datetime1">
              <a:rPr lang="fr-BE" smtClean="0"/>
              <a:t>25-01-16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0CE31-EAA4-4CC2-9245-7E1E8BF6146E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15727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A6650-1AC9-4FB2-9852-C2CAFA32E978}" type="datetime1">
              <a:rPr lang="fr-BE" smtClean="0"/>
              <a:t>25-01-16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0CE31-EAA4-4CC2-9245-7E1E8BF6146E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118073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3E44F-338F-437A-969A-C5F20B14B8E4}" type="datetime1">
              <a:rPr lang="fr-BE" smtClean="0"/>
              <a:t>25-01-16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0CE31-EAA4-4CC2-9245-7E1E8BF6146E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114281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65C00-0E8D-41C3-B396-D149CE185148}" type="datetime1">
              <a:rPr lang="fr-BE" smtClean="0"/>
              <a:t>25-01-16</a:t>
            </a:fld>
            <a:endParaRPr lang="fr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0CE31-EAA4-4CC2-9245-7E1E8BF6146E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880442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2CBAD-913C-40F6-9E71-FB0352C187D7}" type="datetime1">
              <a:rPr lang="fr-BE" smtClean="0"/>
              <a:t>25-01-16</a:t>
            </a:fld>
            <a:endParaRPr lang="fr-BE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0CE31-EAA4-4CC2-9245-7E1E8BF6146E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250432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D916A-99F8-49AF-90DF-8033D3DCD39B}" type="datetime1">
              <a:rPr lang="fr-BE" smtClean="0"/>
              <a:t>25-01-16</a:t>
            </a:fld>
            <a:endParaRPr lang="fr-BE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0CE31-EAA4-4CC2-9245-7E1E8BF6146E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290536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A1838-A06B-42AD-9168-391622195688}" type="datetime1">
              <a:rPr lang="fr-BE" smtClean="0"/>
              <a:t>25-01-16</a:t>
            </a:fld>
            <a:endParaRPr lang="fr-BE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0CE31-EAA4-4CC2-9245-7E1E8BF6146E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764058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D7B87-C5C6-49E0-967A-7FE8F029B12C}" type="datetime1">
              <a:rPr lang="fr-BE" smtClean="0"/>
              <a:t>25-01-16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0CE31-EAA4-4CC2-9245-7E1E8BF6146E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871499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932BE78-4C3F-4955-A238-ECD3352184C2}" type="datetime1">
              <a:rPr lang="fr-BE" smtClean="0"/>
              <a:t>25-01-16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70CE31-EAA4-4CC2-9245-7E1E8BF6146E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8663563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phaser/galaxy.htm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phaser.io/docs/2.4.4/index" TargetMode="External"/><Relationship Id="rId2" Type="http://schemas.openxmlformats.org/officeDocument/2006/relationships/hyperlink" Target="http://phaser.io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phaser.io/example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BE" smtClean="0"/>
              <a:t>Jeu en HTML5</a:t>
            </a:r>
            <a:endParaRPr lang="fr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fr-FR" dirty="0" smtClean="0"/>
              <a:t>Un jeu en HTML5 en utilisant Le </a:t>
            </a:r>
            <a:r>
              <a:rPr lang="fr-FR" dirty="0" err="1" smtClean="0"/>
              <a:t>canvas</a:t>
            </a:r>
            <a:r>
              <a:rPr lang="fr-FR" dirty="0" smtClean="0"/>
              <a:t> avec javascript,phaser.js </a:t>
            </a:r>
            <a:r>
              <a:rPr lang="fr-FR" dirty="0" smtClean="0"/>
              <a:t>plugin </a:t>
            </a:r>
            <a:r>
              <a:rPr lang="fr-FR" dirty="0" smtClean="0"/>
              <a:t>?</a:t>
            </a:r>
          </a:p>
          <a:p>
            <a:endParaRPr lang="fr-FR" dirty="0" smtClean="0"/>
          </a:p>
          <a:p>
            <a:r>
              <a:rPr lang="fr-FR" dirty="0" smtClean="0"/>
              <a:t>Préparé par </a:t>
            </a:r>
            <a:r>
              <a:rPr lang="fr-FR" dirty="0" err="1" smtClean="0"/>
              <a:t>Bassem.A.Alameddine</a:t>
            </a:r>
            <a:endParaRPr lang="fr-FR" dirty="0" smtClean="0"/>
          </a:p>
          <a:p>
            <a:endParaRPr lang="fr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0CE31-EAA4-4CC2-9245-7E1E8BF6146E}" type="slidenum">
              <a:rPr lang="fr-BE" smtClean="0"/>
              <a:t>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019752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u="sng" dirty="0" err="1" smtClean="0"/>
              <a:t>Example</a:t>
            </a:r>
            <a:r>
              <a:rPr lang="fr-FR" u="sng" dirty="0" smtClean="0"/>
              <a:t> avec </a:t>
            </a:r>
            <a:r>
              <a:rPr lang="fr-FR" u="sng" dirty="0" err="1" smtClean="0"/>
              <a:t>phaser</a:t>
            </a:r>
            <a:endParaRPr lang="fr-FR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smtClean="0"/>
              <a:t>Voir ce </a:t>
            </a:r>
            <a:r>
              <a:rPr lang="fr-FR" dirty="0" err="1" smtClean="0"/>
              <a:t>link</a:t>
            </a:r>
            <a:r>
              <a:rPr lang="fr-FR" dirty="0" smtClean="0"/>
              <a:t> </a:t>
            </a:r>
            <a:r>
              <a:rPr lang="fr-FR" dirty="0"/>
              <a:t>pour l’exemple : </a:t>
            </a:r>
            <a:r>
              <a:rPr lang="fr-FR" dirty="0">
                <a:hlinkClick r:id="rId2"/>
              </a:rPr>
              <a:t>http://</a:t>
            </a:r>
            <a:r>
              <a:rPr lang="fr-FR" dirty="0" smtClean="0">
                <a:hlinkClick r:id="rId2"/>
              </a:rPr>
              <a:t>phaser/galaxy.htm</a:t>
            </a: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Le jeux est attacher dans le </a:t>
            </a:r>
            <a:r>
              <a:rPr lang="fr-FR" dirty="0" err="1" smtClean="0"/>
              <a:t>repertoir</a:t>
            </a:r>
            <a:r>
              <a:rPr lang="fr-FR" dirty="0" smtClean="0"/>
              <a:t> :</a:t>
            </a:r>
            <a:r>
              <a:rPr lang="fr-FR" dirty="0" err="1" smtClean="0"/>
              <a:t>CanvasGame</a:t>
            </a:r>
            <a:r>
              <a:rPr lang="fr-FR" dirty="0" smtClean="0"/>
              <a:t>/</a:t>
            </a:r>
            <a:r>
              <a:rPr lang="fr-FR" dirty="0" err="1" smtClean="0"/>
              <a:t>Demo</a:t>
            </a:r>
            <a:r>
              <a:rPr lang="fr-FR" dirty="0" smtClean="0"/>
              <a:t>/</a:t>
            </a:r>
            <a:r>
              <a:rPr lang="fr-FR" dirty="0" err="1" smtClean="0"/>
              <a:t>Phaser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0CE31-EAA4-4CC2-9245-7E1E8BF6146E}" type="slidenum">
              <a:rPr lang="fr-BE" smtClean="0"/>
              <a:t>10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760274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193606" y="2967335"/>
            <a:ext cx="180478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Merci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0CE31-EAA4-4CC2-9245-7E1E8BF6146E}" type="slidenum">
              <a:rPr lang="fr-BE" smtClean="0"/>
              <a:t>11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781082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u="sng" dirty="0" smtClean="0"/>
              <a:t>Quoi </a:t>
            </a:r>
            <a:r>
              <a:rPr lang="fr-BE" u="sng" dirty="0" err="1" smtClean="0"/>
              <a:t>Canvas</a:t>
            </a:r>
            <a:r>
              <a:rPr lang="fr-BE" u="sng" dirty="0" smtClean="0"/>
              <a:t>?</a:t>
            </a:r>
            <a:endParaRPr lang="fr-BE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err="1" smtClean="0"/>
              <a:t>Canvas</a:t>
            </a:r>
            <a:r>
              <a:rPr lang="fr-BE" dirty="0" smtClean="0"/>
              <a:t> est un nouvelle balise créer dans html5 dans le but de supporter les graphique dans le web </a:t>
            </a:r>
          </a:p>
          <a:p>
            <a:r>
              <a:rPr lang="fr-BE" dirty="0" smtClean="0"/>
              <a:t>Les enceints flash vidéo et les images </a:t>
            </a:r>
            <a:r>
              <a:rPr lang="fr-BE" dirty="0" err="1" smtClean="0"/>
              <a:t>Gif</a:t>
            </a:r>
            <a:r>
              <a:rPr lang="fr-BE" dirty="0" smtClean="0"/>
              <a:t> peux être remplacer facilement par </a:t>
            </a:r>
            <a:r>
              <a:rPr lang="fr-BE" dirty="0" err="1" smtClean="0"/>
              <a:t>Canvas</a:t>
            </a:r>
            <a:r>
              <a:rPr lang="fr-BE" dirty="0" smtClean="0"/>
              <a:t> </a:t>
            </a:r>
          </a:p>
          <a:p>
            <a:r>
              <a:rPr lang="fr-BE" dirty="0" smtClean="0"/>
              <a:t>Les graphique créer dans </a:t>
            </a:r>
            <a:r>
              <a:rPr lang="fr-BE" dirty="0" err="1" smtClean="0"/>
              <a:t>canvas</a:t>
            </a:r>
            <a:r>
              <a:rPr lang="fr-BE" dirty="0" smtClean="0"/>
              <a:t> sont </a:t>
            </a:r>
            <a:r>
              <a:rPr lang="fr-BE" dirty="0" err="1" smtClean="0"/>
              <a:t>rapid</a:t>
            </a:r>
            <a:r>
              <a:rPr lang="fr-BE" dirty="0" smtClean="0"/>
              <a:t> par leur performance ( dans le cas d’une graphique comme le </a:t>
            </a:r>
            <a:r>
              <a:rPr lang="fr-BE" dirty="0" err="1" smtClean="0"/>
              <a:t>Gif</a:t>
            </a:r>
            <a:r>
              <a:rPr lang="fr-BE" dirty="0" smtClean="0"/>
              <a:t> )</a:t>
            </a:r>
          </a:p>
          <a:p>
            <a:r>
              <a:rPr lang="fr-BE" dirty="0" smtClean="0"/>
              <a:t>Les nouveaux version du browsers support les </a:t>
            </a:r>
            <a:r>
              <a:rPr lang="fr-BE" dirty="0" err="1" smtClean="0"/>
              <a:t>canvas</a:t>
            </a:r>
            <a:r>
              <a:rPr lang="fr-BE" dirty="0" smtClean="0"/>
              <a:t> </a:t>
            </a:r>
            <a:endParaRPr lang="fr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0CE31-EAA4-4CC2-9245-7E1E8BF6146E}" type="slidenum">
              <a:rPr lang="fr-BE" smtClean="0"/>
              <a:t>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486143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u="sng" dirty="0" smtClean="0"/>
              <a:t>Comment Créer les graphique?</a:t>
            </a:r>
            <a:endParaRPr lang="fr-BE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fr-BE" dirty="0" smtClean="0"/>
              <a:t>Le </a:t>
            </a:r>
            <a:r>
              <a:rPr lang="fr-BE" dirty="0" err="1" smtClean="0"/>
              <a:t>canvas</a:t>
            </a:r>
            <a:r>
              <a:rPr lang="fr-BE" dirty="0" smtClean="0"/>
              <a:t> est seulement un conteneur du graphique, les graphique sont dessiner par un script en utilisant le JavaScript</a:t>
            </a:r>
          </a:p>
          <a:p>
            <a:pPr marL="0" indent="0">
              <a:buNone/>
            </a:pPr>
            <a:r>
              <a:rPr lang="fr-BE" dirty="0" smtClean="0"/>
              <a:t>Ex : </a:t>
            </a:r>
          </a:p>
          <a:p>
            <a:pPr marL="0" indent="0">
              <a:buNone/>
            </a:pPr>
            <a:endParaRPr lang="fr-BE" dirty="0" smtClean="0"/>
          </a:p>
          <a:p>
            <a:pPr marL="0" indent="0">
              <a:buNone/>
            </a:pPr>
            <a:r>
              <a:rPr lang="fr-BE" u="sng" dirty="0" smtClean="0"/>
              <a:t>Création d’une rectangle</a:t>
            </a:r>
          </a:p>
          <a:p>
            <a:pPr marL="0" indent="0">
              <a:buNone/>
            </a:pPr>
            <a:r>
              <a:rPr lang="fr-BE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&lt;</a:t>
            </a:r>
            <a:r>
              <a:rPr lang="en-US" dirty="0"/>
              <a:t>canvas id="</a:t>
            </a:r>
            <a:r>
              <a:rPr lang="en-US" dirty="0" err="1"/>
              <a:t>myCanvas</a:t>
            </a:r>
            <a:r>
              <a:rPr lang="en-US" dirty="0"/>
              <a:t>" width="200" height="100" style="border:1px solid #000000;"&gt;</a:t>
            </a:r>
            <a:br>
              <a:rPr lang="en-US" dirty="0"/>
            </a:br>
            <a:r>
              <a:rPr lang="en-US" dirty="0"/>
              <a:t>&lt;/canvas&gt;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&lt;script&gt;</a:t>
            </a:r>
            <a:endParaRPr lang="en-US" dirty="0"/>
          </a:p>
          <a:p>
            <a:pPr marL="457200" lvl="1" indent="0">
              <a:buNone/>
            </a:pPr>
            <a:r>
              <a:rPr lang="fr-BE" dirty="0"/>
              <a:t>var c = </a:t>
            </a:r>
            <a:r>
              <a:rPr lang="fr-BE" dirty="0" err="1"/>
              <a:t>document.getElementById</a:t>
            </a:r>
            <a:r>
              <a:rPr lang="fr-BE" dirty="0"/>
              <a:t>("</a:t>
            </a:r>
            <a:r>
              <a:rPr lang="fr-BE" dirty="0" err="1"/>
              <a:t>myCanvas</a:t>
            </a:r>
            <a:r>
              <a:rPr lang="fr-BE" dirty="0"/>
              <a:t>");</a:t>
            </a:r>
          </a:p>
          <a:p>
            <a:pPr marL="457200" lvl="1" indent="0">
              <a:buNone/>
            </a:pPr>
            <a:r>
              <a:rPr lang="fr-BE" dirty="0"/>
              <a:t>var </a:t>
            </a:r>
            <a:r>
              <a:rPr lang="fr-BE" dirty="0" err="1"/>
              <a:t>ctx</a:t>
            </a:r>
            <a:r>
              <a:rPr lang="fr-BE" dirty="0"/>
              <a:t> = </a:t>
            </a:r>
            <a:r>
              <a:rPr lang="fr-BE" dirty="0" err="1"/>
              <a:t>c.getContext</a:t>
            </a:r>
            <a:r>
              <a:rPr lang="fr-BE" dirty="0"/>
              <a:t>("2d");</a:t>
            </a:r>
          </a:p>
          <a:p>
            <a:pPr marL="457200" lvl="1" indent="0">
              <a:buNone/>
            </a:pPr>
            <a:r>
              <a:rPr lang="fr-BE" dirty="0" err="1"/>
              <a:t>ctx.fillStyle</a:t>
            </a:r>
            <a:r>
              <a:rPr lang="fr-BE" dirty="0"/>
              <a:t> = "#FF0000";</a:t>
            </a:r>
          </a:p>
          <a:p>
            <a:pPr marL="457200" lvl="1" indent="0">
              <a:buNone/>
            </a:pPr>
            <a:r>
              <a:rPr lang="fr-BE" dirty="0" err="1"/>
              <a:t>ctx.fillRect</a:t>
            </a:r>
            <a:r>
              <a:rPr lang="fr-BE" dirty="0"/>
              <a:t>(0,0,150,75);</a:t>
            </a:r>
            <a:endParaRPr lang="fr-BE" dirty="0" smtClean="0"/>
          </a:p>
          <a:p>
            <a:pPr marL="0" indent="0">
              <a:buNone/>
            </a:pPr>
            <a:r>
              <a:rPr lang="fr-BE" dirty="0" smtClean="0"/>
              <a:t>&lt;/script&gt;</a:t>
            </a:r>
            <a:endParaRPr lang="fr-B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5492" y="4233381"/>
            <a:ext cx="1924319" cy="962159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0CE31-EAA4-4CC2-9245-7E1E8BF6146E}" type="slidenum">
              <a:rPr lang="fr-BE" smtClean="0"/>
              <a:t>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957729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marL="0" indent="0">
              <a:buNone/>
            </a:pPr>
            <a:r>
              <a:rPr lang="fr-BE" dirty="0" smtClean="0"/>
              <a:t>Ex 2 :</a:t>
            </a:r>
          </a:p>
          <a:p>
            <a:pPr marL="0" indent="0">
              <a:buNone/>
            </a:pPr>
            <a:endParaRPr lang="fr-BE" dirty="0"/>
          </a:p>
          <a:p>
            <a:pPr marL="0" indent="0">
              <a:buNone/>
            </a:pPr>
            <a:r>
              <a:rPr lang="fr-BE" u="sng" dirty="0" smtClean="0"/>
              <a:t>Création d’un cercle</a:t>
            </a:r>
          </a:p>
          <a:p>
            <a:pPr marL="0" indent="0">
              <a:buNone/>
            </a:pPr>
            <a:r>
              <a:rPr lang="en-US" dirty="0"/>
              <a:t>&lt;canvas id="</a:t>
            </a:r>
            <a:r>
              <a:rPr lang="en-US" dirty="0" err="1"/>
              <a:t>myCanvas</a:t>
            </a:r>
            <a:r>
              <a:rPr lang="en-US" dirty="0"/>
              <a:t>" width="200" height="100" style="border:1px solid #000000;"&gt;</a:t>
            </a:r>
            <a:br>
              <a:rPr lang="en-US" dirty="0"/>
            </a:br>
            <a:r>
              <a:rPr lang="en-US" dirty="0"/>
              <a:t>&lt;/canvas&gt; </a:t>
            </a:r>
          </a:p>
          <a:p>
            <a:pPr marL="0" indent="0">
              <a:buNone/>
            </a:pPr>
            <a:r>
              <a:rPr lang="fr-BE" dirty="0" smtClean="0"/>
              <a:t>&lt;script&gt;</a:t>
            </a:r>
            <a:endParaRPr lang="fr-BE" dirty="0"/>
          </a:p>
          <a:p>
            <a:pPr marL="457200" lvl="1" indent="0">
              <a:buNone/>
            </a:pPr>
            <a:r>
              <a:rPr lang="en-US" dirty="0" err="1"/>
              <a:t>var</a:t>
            </a:r>
            <a:r>
              <a:rPr lang="en-US" dirty="0"/>
              <a:t> c = </a:t>
            </a:r>
            <a:r>
              <a:rPr lang="en-US" dirty="0" err="1"/>
              <a:t>document.getElementById</a:t>
            </a:r>
            <a:r>
              <a:rPr lang="en-US" dirty="0"/>
              <a:t>("</a:t>
            </a:r>
            <a:r>
              <a:rPr lang="en-US" dirty="0" err="1"/>
              <a:t>myCanvas</a:t>
            </a:r>
            <a:r>
              <a:rPr lang="en-US" dirty="0"/>
              <a:t>");</a:t>
            </a:r>
            <a:br>
              <a:rPr lang="en-US" dirty="0"/>
            </a:b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ctx</a:t>
            </a:r>
            <a:r>
              <a:rPr lang="en-US" dirty="0"/>
              <a:t> = </a:t>
            </a:r>
            <a:r>
              <a:rPr lang="en-US" dirty="0" err="1"/>
              <a:t>c.getContext</a:t>
            </a:r>
            <a:r>
              <a:rPr lang="en-US" dirty="0"/>
              <a:t>("2d");</a:t>
            </a:r>
            <a:br>
              <a:rPr lang="en-US" dirty="0"/>
            </a:br>
            <a:r>
              <a:rPr lang="en-US" dirty="0" err="1"/>
              <a:t>ctx.beginPath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/>
              <a:t>ctx.arc(95,50,40,0,2*</a:t>
            </a:r>
            <a:r>
              <a:rPr lang="en-US" dirty="0" err="1"/>
              <a:t>Math.PI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 err="1"/>
              <a:t>ctx.stroke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&lt;/script&gt;</a:t>
            </a:r>
            <a:endParaRPr lang="fr-B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1920" y="3817801"/>
            <a:ext cx="1971950" cy="971686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0CE31-EAA4-4CC2-9245-7E1E8BF6146E}" type="slidenum">
              <a:rPr lang="fr-BE" smtClean="0"/>
              <a:t>4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578545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marL="0" indent="0">
              <a:buNone/>
            </a:pPr>
            <a:r>
              <a:rPr lang="fr-BE" dirty="0" smtClean="0"/>
              <a:t>Ex 3 :</a:t>
            </a:r>
          </a:p>
          <a:p>
            <a:pPr marL="0" indent="0">
              <a:buNone/>
            </a:pPr>
            <a:endParaRPr lang="fr-BE" dirty="0"/>
          </a:p>
          <a:p>
            <a:pPr marL="0" indent="0">
              <a:buNone/>
            </a:pPr>
            <a:r>
              <a:rPr lang="fr-BE" u="sng" dirty="0" smtClean="0"/>
              <a:t>Création d’un ligne</a:t>
            </a:r>
          </a:p>
          <a:p>
            <a:pPr marL="0" indent="0">
              <a:buNone/>
            </a:pPr>
            <a:r>
              <a:rPr lang="en-US" dirty="0"/>
              <a:t>&lt;canvas id="</a:t>
            </a:r>
            <a:r>
              <a:rPr lang="en-US" dirty="0" err="1"/>
              <a:t>myCanvas</a:t>
            </a:r>
            <a:r>
              <a:rPr lang="en-US" dirty="0"/>
              <a:t>" width="200" height="100" style="border:1px solid #000000;"&gt;</a:t>
            </a:r>
            <a:br>
              <a:rPr lang="en-US" dirty="0"/>
            </a:br>
            <a:r>
              <a:rPr lang="en-US" dirty="0"/>
              <a:t>&lt;/canvas&gt; </a:t>
            </a:r>
          </a:p>
          <a:p>
            <a:pPr marL="0" indent="0">
              <a:buNone/>
            </a:pPr>
            <a:r>
              <a:rPr lang="fr-BE" dirty="0" smtClean="0"/>
              <a:t>&lt;script&gt;</a:t>
            </a:r>
            <a:endParaRPr lang="fr-BE" dirty="0"/>
          </a:p>
          <a:p>
            <a:pPr marL="457200" lvl="1" indent="0">
              <a:buNone/>
            </a:pPr>
            <a:r>
              <a:rPr lang="en-US" dirty="0" err="1"/>
              <a:t>var</a:t>
            </a:r>
            <a:r>
              <a:rPr lang="en-US" dirty="0"/>
              <a:t> c = </a:t>
            </a:r>
            <a:r>
              <a:rPr lang="en-US" dirty="0" err="1"/>
              <a:t>document.getElementById</a:t>
            </a:r>
            <a:r>
              <a:rPr lang="en-US" dirty="0"/>
              <a:t>("</a:t>
            </a:r>
            <a:r>
              <a:rPr lang="en-US" dirty="0" err="1"/>
              <a:t>myCanvas</a:t>
            </a:r>
            <a:r>
              <a:rPr lang="en-US" dirty="0"/>
              <a:t>");</a:t>
            </a:r>
            <a:br>
              <a:rPr lang="en-US" dirty="0"/>
            </a:b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ctx</a:t>
            </a:r>
            <a:r>
              <a:rPr lang="en-US" dirty="0"/>
              <a:t> = </a:t>
            </a:r>
            <a:r>
              <a:rPr lang="en-US" dirty="0" err="1"/>
              <a:t>c.getContext</a:t>
            </a:r>
            <a:r>
              <a:rPr lang="en-US" dirty="0"/>
              <a:t>("2d");</a:t>
            </a:r>
            <a:br>
              <a:rPr lang="en-US" dirty="0"/>
            </a:br>
            <a:r>
              <a:rPr lang="en-US" dirty="0" err="1"/>
              <a:t>ctx.moveTo</a:t>
            </a:r>
            <a:r>
              <a:rPr lang="en-US" dirty="0"/>
              <a:t>(0,0</a:t>
            </a:r>
            <a:r>
              <a:rPr lang="en-US" dirty="0" smtClean="0"/>
              <a:t>); </a:t>
            </a:r>
            <a:r>
              <a:rPr lang="en-US" dirty="0" smtClean="0">
                <a:solidFill>
                  <a:schemeClr val="accent6"/>
                </a:solidFill>
              </a:rPr>
              <a:t>// </a:t>
            </a:r>
            <a:r>
              <a:rPr lang="en-US" dirty="0" err="1" smtClean="0">
                <a:solidFill>
                  <a:schemeClr val="accent6"/>
                </a:solidFill>
              </a:rPr>
              <a:t>x,y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ctx.lineTo</a:t>
            </a:r>
            <a:r>
              <a:rPr lang="en-US" dirty="0"/>
              <a:t>(200,100</a:t>
            </a:r>
            <a:r>
              <a:rPr lang="en-US" dirty="0" smtClean="0"/>
              <a:t>);</a:t>
            </a:r>
            <a:r>
              <a:rPr lang="en-US" dirty="0">
                <a:solidFill>
                  <a:schemeClr val="accent6"/>
                </a:solidFill>
              </a:rPr>
              <a:t> // </a:t>
            </a:r>
            <a:r>
              <a:rPr lang="en-US" dirty="0" err="1">
                <a:solidFill>
                  <a:schemeClr val="accent6"/>
                </a:solidFill>
              </a:rPr>
              <a:t>x,y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ctx.stroke</a:t>
            </a:r>
            <a:r>
              <a:rPr lang="en-US" dirty="0" smtClean="0"/>
              <a:t>(); </a:t>
            </a:r>
            <a:r>
              <a:rPr lang="en-US" dirty="0" smtClean="0">
                <a:solidFill>
                  <a:schemeClr val="accent6"/>
                </a:solidFill>
              </a:rPr>
              <a:t>// </a:t>
            </a:r>
            <a:r>
              <a:rPr lang="en-US" dirty="0" err="1" smtClean="0">
                <a:solidFill>
                  <a:schemeClr val="accent6"/>
                </a:solidFill>
              </a:rPr>
              <a:t>dessigne</a:t>
            </a:r>
            <a:endParaRPr lang="en-US" dirty="0" smtClean="0">
              <a:solidFill>
                <a:schemeClr val="accent6"/>
              </a:solidFill>
            </a:endParaRPr>
          </a:p>
          <a:p>
            <a:pPr marL="0" indent="0">
              <a:buNone/>
            </a:pPr>
            <a:r>
              <a:rPr lang="en-US" dirty="0" smtClean="0"/>
              <a:t>&lt;/script&gt;</a:t>
            </a:r>
            <a:endParaRPr lang="fr-BE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5673" y="3429000"/>
            <a:ext cx="1952898" cy="981212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0CE31-EAA4-4CC2-9245-7E1E8BF6146E}" type="slidenum">
              <a:rPr lang="fr-BE" smtClean="0"/>
              <a:t>5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919355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marL="0" indent="0">
              <a:buNone/>
            </a:pPr>
            <a:r>
              <a:rPr lang="fr-BE" dirty="0" smtClean="0"/>
              <a:t>Ex 4 :</a:t>
            </a:r>
          </a:p>
          <a:p>
            <a:pPr marL="0" indent="0">
              <a:buNone/>
            </a:pPr>
            <a:endParaRPr lang="fr-BE" dirty="0"/>
          </a:p>
          <a:p>
            <a:pPr marL="0" indent="0">
              <a:buNone/>
            </a:pPr>
            <a:r>
              <a:rPr lang="fr-BE" u="sng" dirty="0" smtClean="0"/>
              <a:t>Création d’un </a:t>
            </a:r>
            <a:r>
              <a:rPr lang="fr-BE" u="sng" dirty="0" err="1" smtClean="0"/>
              <a:t>text</a:t>
            </a:r>
            <a:endParaRPr lang="fr-BE" u="sng" dirty="0" smtClean="0"/>
          </a:p>
          <a:p>
            <a:pPr marL="0" indent="0">
              <a:buNone/>
            </a:pPr>
            <a:r>
              <a:rPr lang="en-US" dirty="0" smtClean="0"/>
              <a:t>&lt;canvas id="</a:t>
            </a:r>
            <a:r>
              <a:rPr lang="en-US" dirty="0" err="1" smtClean="0"/>
              <a:t>myCanvas</a:t>
            </a:r>
            <a:r>
              <a:rPr lang="en-US" dirty="0" smtClean="0"/>
              <a:t>" width="200" height="100" style="border:1px solid #000000;"&gt;</a:t>
            </a:r>
            <a:br>
              <a:rPr lang="en-US" dirty="0" smtClean="0"/>
            </a:br>
            <a:r>
              <a:rPr lang="en-US" dirty="0" smtClean="0"/>
              <a:t>&lt;/canvas&gt; </a:t>
            </a:r>
          </a:p>
          <a:p>
            <a:pPr marL="0" indent="0">
              <a:buNone/>
            </a:pPr>
            <a:r>
              <a:rPr lang="fr-BE" dirty="0" smtClean="0"/>
              <a:t>&lt;script&gt;</a:t>
            </a:r>
          </a:p>
          <a:p>
            <a:pPr marL="457200" lvl="1" indent="0">
              <a:buNone/>
            </a:pPr>
            <a:r>
              <a:rPr lang="en-US" dirty="0" err="1"/>
              <a:t>var</a:t>
            </a:r>
            <a:r>
              <a:rPr lang="en-US" dirty="0"/>
              <a:t> c = </a:t>
            </a:r>
            <a:r>
              <a:rPr lang="en-US" dirty="0" err="1"/>
              <a:t>document.getElementById</a:t>
            </a:r>
            <a:r>
              <a:rPr lang="en-US" dirty="0"/>
              <a:t>("</a:t>
            </a:r>
            <a:r>
              <a:rPr lang="en-US" dirty="0" err="1"/>
              <a:t>myCanvas</a:t>
            </a:r>
            <a:r>
              <a:rPr lang="en-US" dirty="0"/>
              <a:t>");</a:t>
            </a:r>
          </a:p>
          <a:p>
            <a:pPr marL="457200" lvl="1" indent="0">
              <a:buNone/>
            </a:pP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ctx</a:t>
            </a:r>
            <a:r>
              <a:rPr lang="en-US" dirty="0"/>
              <a:t> = </a:t>
            </a:r>
            <a:r>
              <a:rPr lang="en-US" dirty="0" err="1"/>
              <a:t>c.getContext</a:t>
            </a:r>
            <a:r>
              <a:rPr lang="en-US" dirty="0"/>
              <a:t>("2d");</a:t>
            </a:r>
          </a:p>
          <a:p>
            <a:pPr marL="457200" lvl="1" indent="0">
              <a:buNone/>
            </a:pPr>
            <a:r>
              <a:rPr lang="en-US" dirty="0" err="1"/>
              <a:t>ctx.font</a:t>
            </a:r>
            <a:r>
              <a:rPr lang="en-US" dirty="0"/>
              <a:t> = "30px Arial";</a:t>
            </a:r>
          </a:p>
          <a:p>
            <a:pPr marL="457200" lvl="1" indent="0">
              <a:buNone/>
            </a:pPr>
            <a:r>
              <a:rPr lang="en-US" dirty="0" err="1"/>
              <a:t>ctx.fillText</a:t>
            </a:r>
            <a:r>
              <a:rPr lang="en-US" dirty="0"/>
              <a:t>("Hello World",10,50);</a:t>
            </a:r>
            <a:endParaRPr lang="en-US" dirty="0" smtClean="0">
              <a:solidFill>
                <a:schemeClr val="accent6"/>
              </a:solidFill>
            </a:endParaRPr>
          </a:p>
          <a:p>
            <a:pPr marL="0" indent="0">
              <a:buNone/>
            </a:pPr>
            <a:r>
              <a:rPr lang="en-US" dirty="0" smtClean="0"/>
              <a:t>&lt;/script&gt;</a:t>
            </a:r>
            <a:endParaRPr lang="fr-B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5456" y="3429000"/>
            <a:ext cx="1914792" cy="1000265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0CE31-EAA4-4CC2-9245-7E1E8BF6146E}" type="slidenum">
              <a:rPr lang="fr-BE" smtClean="0"/>
              <a:t>6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923449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BE" dirty="0" smtClean="0"/>
              <a:t>Ex 5 :</a:t>
            </a:r>
          </a:p>
          <a:p>
            <a:pPr marL="0" indent="0">
              <a:buNone/>
            </a:pPr>
            <a:endParaRPr lang="fr-BE" dirty="0"/>
          </a:p>
          <a:p>
            <a:pPr marL="0" indent="0">
              <a:buNone/>
            </a:pPr>
            <a:r>
              <a:rPr lang="fr-BE" u="sng" dirty="0" smtClean="0"/>
              <a:t>Création d’une image</a:t>
            </a:r>
          </a:p>
          <a:p>
            <a:pPr marL="0" indent="0">
              <a:buNone/>
            </a:pPr>
            <a:r>
              <a:rPr lang="en-US" dirty="0" smtClean="0"/>
              <a:t>&lt;canvas id="</a:t>
            </a:r>
            <a:r>
              <a:rPr lang="en-US" dirty="0" err="1" smtClean="0"/>
              <a:t>myCanvas</a:t>
            </a:r>
            <a:r>
              <a:rPr lang="en-US" dirty="0" smtClean="0"/>
              <a:t>" width="200" height="100" style="border:1px solid #000000;"&gt;</a:t>
            </a:r>
            <a:br>
              <a:rPr lang="en-US" dirty="0" smtClean="0"/>
            </a:br>
            <a:r>
              <a:rPr lang="en-US" dirty="0" smtClean="0"/>
              <a:t>&lt;/canvas&gt; </a:t>
            </a:r>
          </a:p>
          <a:p>
            <a:pPr marL="0" indent="0">
              <a:buNone/>
            </a:pPr>
            <a:r>
              <a:rPr lang="fr-BE" dirty="0" smtClean="0"/>
              <a:t>&lt;script&gt;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err="1"/>
              <a:t>var</a:t>
            </a:r>
            <a:r>
              <a:rPr lang="en-US" dirty="0"/>
              <a:t> c = </a:t>
            </a:r>
            <a:r>
              <a:rPr lang="en-US" dirty="0" err="1"/>
              <a:t>document.getElementById</a:t>
            </a:r>
            <a:r>
              <a:rPr lang="en-US" dirty="0"/>
              <a:t>("</a:t>
            </a:r>
            <a:r>
              <a:rPr lang="en-US" dirty="0" err="1"/>
              <a:t>myCanvas</a:t>
            </a:r>
            <a:r>
              <a:rPr lang="en-US" dirty="0"/>
              <a:t>");</a:t>
            </a:r>
          </a:p>
          <a:p>
            <a:pPr marL="457200" lvl="1" indent="0">
              <a:buNone/>
            </a:pPr>
            <a:r>
              <a:rPr lang="en-US" dirty="0"/>
              <a:t>   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ctx</a:t>
            </a:r>
            <a:r>
              <a:rPr lang="en-US" dirty="0"/>
              <a:t> = </a:t>
            </a:r>
            <a:r>
              <a:rPr lang="en-US" dirty="0" err="1"/>
              <a:t>c.getContext</a:t>
            </a:r>
            <a:r>
              <a:rPr lang="en-US" dirty="0"/>
              <a:t>("2d");</a:t>
            </a:r>
          </a:p>
          <a:p>
            <a:pPr marL="457200" lvl="1" indent="0">
              <a:buNone/>
            </a:pPr>
            <a:r>
              <a:rPr lang="en-US" dirty="0"/>
              <a:t>   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img</a:t>
            </a:r>
            <a:r>
              <a:rPr lang="en-US" dirty="0"/>
              <a:t> = </a:t>
            </a:r>
            <a:r>
              <a:rPr lang="en-US" dirty="0" smtClean="0"/>
              <a:t>new Image();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Img.src</a:t>
            </a:r>
            <a:r>
              <a:rPr lang="en-US" dirty="0" smtClean="0"/>
              <a:t> = “scream.png”;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Img.onload</a:t>
            </a:r>
            <a:r>
              <a:rPr lang="en-US" dirty="0" smtClean="0"/>
              <a:t>= function(){</a:t>
            </a:r>
          </a:p>
          <a:p>
            <a:pPr marL="457200" lvl="1" indent="0">
              <a:buNone/>
            </a:pPr>
            <a:r>
              <a:rPr lang="en-US" dirty="0" smtClean="0"/>
              <a:t>	   </a:t>
            </a:r>
            <a:r>
              <a:rPr lang="en-US" dirty="0" err="1" smtClean="0"/>
              <a:t>ctx.drawImage</a:t>
            </a:r>
            <a:r>
              <a:rPr lang="en-US" dirty="0" smtClean="0"/>
              <a:t>(img,10,10</a:t>
            </a:r>
            <a:r>
              <a:rPr lang="en-US" dirty="0"/>
              <a:t>);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   };</a:t>
            </a:r>
            <a:endParaRPr lang="en-US" dirty="0" smtClean="0">
              <a:solidFill>
                <a:schemeClr val="accent6"/>
              </a:solidFill>
            </a:endParaRPr>
          </a:p>
          <a:p>
            <a:pPr marL="0" indent="0">
              <a:buNone/>
            </a:pPr>
            <a:r>
              <a:rPr lang="en-US" dirty="0" smtClean="0"/>
              <a:t>&lt;/script&gt;</a:t>
            </a:r>
            <a:endParaRPr lang="fr-BE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2134" y="2727882"/>
            <a:ext cx="2400635" cy="288647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0CE31-EAA4-4CC2-9245-7E1E8BF6146E}" type="slidenum">
              <a:rPr lang="fr-BE" smtClean="0"/>
              <a:t>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482447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Creation d’un </a:t>
            </a:r>
            <a:r>
              <a:rPr lang="en-US" u="sng" dirty="0" err="1" smtClean="0"/>
              <a:t>jeux</a:t>
            </a:r>
            <a:r>
              <a:rPr lang="en-US" u="sng" dirty="0" smtClean="0"/>
              <a:t> en Canvas</a:t>
            </a:r>
            <a:endParaRPr lang="fr-BE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565" y="1431236"/>
            <a:ext cx="11794435" cy="5426764"/>
          </a:xfrm>
        </p:spPr>
        <p:txBody>
          <a:bodyPr>
            <a:normAutofit/>
          </a:bodyPr>
          <a:lstStyle/>
          <a:p>
            <a:r>
              <a:rPr lang="fr-FR" dirty="0" smtClean="0"/>
              <a:t>L’</a:t>
            </a:r>
            <a:r>
              <a:rPr lang="fr-FR" dirty="0" err="1" smtClean="0"/>
              <a:t>element</a:t>
            </a:r>
            <a:r>
              <a:rPr lang="en-US" dirty="0" smtClean="0"/>
              <a:t> canvas </a:t>
            </a:r>
            <a:r>
              <a:rPr lang="en-US" dirty="0" err="1" smtClean="0"/>
              <a:t>est</a:t>
            </a:r>
            <a:r>
              <a:rPr lang="en-US" dirty="0" smtClean="0"/>
              <a:t> utilizer pour </a:t>
            </a:r>
            <a:r>
              <a:rPr lang="fr-FR" dirty="0" smtClean="0"/>
              <a:t>créer</a:t>
            </a:r>
            <a:r>
              <a:rPr lang="en-US" dirty="0" smtClean="0"/>
              <a:t> des </a:t>
            </a:r>
            <a:r>
              <a:rPr lang="en-US" dirty="0" err="1" smtClean="0"/>
              <a:t>jeux</a:t>
            </a:r>
            <a:r>
              <a:rPr lang="en-US" dirty="0" smtClean="0"/>
              <a:t> </a:t>
            </a:r>
            <a:r>
              <a:rPr lang="en-US" dirty="0" err="1" smtClean="0"/>
              <a:t>sur</a:t>
            </a:r>
            <a:r>
              <a:rPr lang="en-US" dirty="0" smtClean="0"/>
              <a:t> web </a:t>
            </a:r>
          </a:p>
          <a:p>
            <a:r>
              <a:rPr lang="en-US" dirty="0" smtClean="0"/>
              <a:t>Comment </a:t>
            </a:r>
            <a:r>
              <a:rPr lang="en-US" dirty="0" err="1" smtClean="0"/>
              <a:t>créer</a:t>
            </a:r>
            <a:r>
              <a:rPr lang="en-US" dirty="0" smtClean="0"/>
              <a:t> un </a:t>
            </a:r>
            <a:r>
              <a:rPr lang="en-US" dirty="0" err="1" smtClean="0"/>
              <a:t>jeu</a:t>
            </a:r>
            <a:r>
              <a:rPr lang="en-US" dirty="0" smtClean="0"/>
              <a:t> ?</a:t>
            </a:r>
          </a:p>
          <a:p>
            <a:pPr lvl="1"/>
            <a:r>
              <a:rPr lang="en-US" dirty="0" err="1" smtClean="0"/>
              <a:t>Avoir</a:t>
            </a:r>
            <a:r>
              <a:rPr lang="en-US" dirty="0" smtClean="0"/>
              <a:t> </a:t>
            </a:r>
            <a:r>
              <a:rPr lang="en-US" dirty="0" err="1" smtClean="0"/>
              <a:t>une</a:t>
            </a:r>
            <a:r>
              <a:rPr lang="en-US" dirty="0" smtClean="0"/>
              <a:t> idée </a:t>
            </a:r>
          </a:p>
          <a:p>
            <a:pPr lvl="1"/>
            <a:r>
              <a:rPr lang="en-US" dirty="0" err="1" smtClean="0"/>
              <a:t>Avoir</a:t>
            </a:r>
            <a:r>
              <a:rPr lang="en-US" dirty="0" smtClean="0"/>
              <a:t> 2 function </a:t>
            </a:r>
            <a:r>
              <a:rPr lang="en-US" dirty="0" err="1" smtClean="0"/>
              <a:t>dans</a:t>
            </a:r>
            <a:r>
              <a:rPr lang="en-US" dirty="0" smtClean="0"/>
              <a:t> </a:t>
            </a:r>
            <a:r>
              <a:rPr lang="en-US" dirty="0" err="1" smtClean="0"/>
              <a:t>javascript</a:t>
            </a:r>
            <a:r>
              <a:rPr lang="en-US" dirty="0" smtClean="0"/>
              <a:t> </a:t>
            </a:r>
          </a:p>
          <a:p>
            <a:pPr lvl="2"/>
            <a:r>
              <a:rPr lang="en-US" dirty="0" smtClean="0"/>
              <a:t>Draw();</a:t>
            </a:r>
          </a:p>
          <a:p>
            <a:pPr lvl="2"/>
            <a:r>
              <a:rPr lang="en-US" dirty="0" smtClean="0"/>
              <a:t>Update();</a:t>
            </a:r>
          </a:p>
          <a:p>
            <a:pPr marL="914400" lvl="2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fr-BE" u="sng" dirty="0" err="1" smtClean="0"/>
              <a:t>Draw</a:t>
            </a:r>
            <a:r>
              <a:rPr lang="fr-BE" u="sng" dirty="0" smtClean="0"/>
              <a:t>:</a:t>
            </a:r>
          </a:p>
          <a:p>
            <a:pPr marL="0" indent="0">
              <a:buNone/>
            </a:pPr>
            <a:r>
              <a:rPr lang="fr-BE" dirty="0" smtClean="0"/>
              <a:t>C’est la fonction qui est responsable de designer le scène pour chaque itérations du update </a:t>
            </a:r>
          </a:p>
          <a:p>
            <a:pPr marL="0" indent="0">
              <a:buNone/>
            </a:pPr>
            <a:r>
              <a:rPr lang="fr-BE" u="sng" dirty="0" smtClean="0"/>
              <a:t>Update:</a:t>
            </a:r>
          </a:p>
          <a:p>
            <a:pPr marL="0" indent="0">
              <a:buNone/>
            </a:pPr>
            <a:r>
              <a:rPr lang="fr-BE" dirty="0" smtClean="0"/>
              <a:t>C’est la fonction qui est responsable de maitre a jour les modifications faites par l’</a:t>
            </a:r>
            <a:r>
              <a:rPr lang="fr-BE" dirty="0" err="1" smtClean="0"/>
              <a:t>encient</a:t>
            </a:r>
            <a:r>
              <a:rPr lang="fr-BE" dirty="0" smtClean="0"/>
              <a:t> itération </a:t>
            </a:r>
          </a:p>
          <a:p>
            <a:pPr marL="0" indent="0">
              <a:buNone/>
            </a:pPr>
            <a:endParaRPr lang="fr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0CE31-EAA4-4CC2-9245-7E1E8BF6146E}" type="slidenum">
              <a:rPr lang="fr-BE" smtClean="0"/>
              <a:t>8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936546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u="sng" dirty="0" smtClean="0"/>
              <a:t>Phaser.js</a:t>
            </a:r>
            <a:endParaRPr lang="fr-FR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fr-FR" dirty="0" err="1" smtClean="0"/>
              <a:t>Phaser</a:t>
            </a:r>
            <a:r>
              <a:rPr lang="fr-FR" dirty="0" smtClean="0"/>
              <a:t> est un Library </a:t>
            </a:r>
            <a:r>
              <a:rPr lang="fr-FR" dirty="0" err="1" smtClean="0"/>
              <a:t>javascript</a:t>
            </a:r>
            <a:r>
              <a:rPr lang="fr-FR" dirty="0" smtClean="0"/>
              <a:t> faite principalement dans la but du création des </a:t>
            </a:r>
            <a:r>
              <a:rPr lang="fr-FR" dirty="0" err="1" smtClean="0"/>
              <a:t>games</a:t>
            </a:r>
            <a:r>
              <a:rPr lang="fr-FR" dirty="0" smtClean="0"/>
              <a:t> en </a:t>
            </a:r>
            <a:r>
              <a:rPr lang="fr-FR" dirty="0" err="1" smtClean="0"/>
              <a:t>Canvas</a:t>
            </a:r>
            <a:r>
              <a:rPr lang="fr-FR" dirty="0" smtClean="0"/>
              <a:t> </a:t>
            </a:r>
          </a:p>
          <a:p>
            <a:r>
              <a:rPr lang="fr-FR" dirty="0" err="1" smtClean="0"/>
              <a:t>Phaser</a:t>
            </a:r>
            <a:r>
              <a:rPr lang="fr-FR" dirty="0" smtClean="0"/>
              <a:t> utilise les principales fonction du </a:t>
            </a:r>
            <a:r>
              <a:rPr lang="fr-FR" dirty="0" err="1" smtClean="0"/>
              <a:t>javascript</a:t>
            </a:r>
            <a:r>
              <a:rPr lang="fr-FR" dirty="0" smtClean="0"/>
              <a:t> utiliser pour créer les graphique sur </a:t>
            </a:r>
            <a:r>
              <a:rPr lang="fr-FR" dirty="0" err="1" smtClean="0"/>
              <a:t>canvas</a:t>
            </a:r>
            <a:endParaRPr lang="fr-FR" dirty="0" smtClean="0"/>
          </a:p>
          <a:p>
            <a:r>
              <a:rPr lang="fr-FR" dirty="0" err="1" smtClean="0"/>
              <a:t>Phaser</a:t>
            </a:r>
            <a:r>
              <a:rPr lang="fr-FR" dirty="0" smtClean="0"/>
              <a:t> est optimiser pour être rapide en ce qui concerne le </a:t>
            </a:r>
            <a:r>
              <a:rPr lang="fr-FR" dirty="0" err="1" smtClean="0"/>
              <a:t>rendering</a:t>
            </a:r>
            <a:r>
              <a:rPr lang="fr-FR" dirty="0" smtClean="0"/>
              <a:t> des graphiques sur les browsers modern</a:t>
            </a:r>
          </a:p>
          <a:p>
            <a:r>
              <a:rPr lang="fr-FR" dirty="0"/>
              <a:t> </a:t>
            </a:r>
            <a:r>
              <a:rPr lang="fr-FR" dirty="0" err="1" smtClean="0"/>
              <a:t>phaser</a:t>
            </a:r>
            <a:r>
              <a:rPr lang="fr-FR" dirty="0" smtClean="0"/>
              <a:t> admet une grand API et documentation avec de grand nombres des exemples.</a:t>
            </a:r>
          </a:p>
          <a:p>
            <a:endParaRPr lang="fr-FR" dirty="0"/>
          </a:p>
          <a:p>
            <a:pPr marL="0" indent="0">
              <a:buNone/>
            </a:pPr>
            <a:r>
              <a:rPr lang="fr-FR" sz="1400" dirty="0" smtClean="0"/>
              <a:t>Site Url </a:t>
            </a:r>
            <a:r>
              <a:rPr lang="fr-FR" sz="1400" dirty="0"/>
              <a:t>: </a:t>
            </a:r>
            <a:r>
              <a:rPr lang="fr-FR" sz="1400" u="sng" dirty="0">
                <a:solidFill>
                  <a:srgbClr val="00B0F0"/>
                </a:solidFill>
                <a:hlinkClick r:id="rId2"/>
              </a:rPr>
              <a:t>http://</a:t>
            </a:r>
            <a:r>
              <a:rPr lang="fr-FR" sz="1400" u="sng" dirty="0" smtClean="0">
                <a:solidFill>
                  <a:srgbClr val="00B0F0"/>
                </a:solidFill>
                <a:hlinkClick r:id="rId2"/>
              </a:rPr>
              <a:t>phaser.io</a:t>
            </a:r>
            <a:endParaRPr lang="fr-FR" sz="1400" dirty="0" smtClean="0"/>
          </a:p>
          <a:p>
            <a:pPr marL="0" indent="0">
              <a:buNone/>
            </a:pPr>
            <a:r>
              <a:rPr lang="fr-FR" sz="1400" dirty="0" smtClean="0"/>
              <a:t>Documentation </a:t>
            </a:r>
            <a:r>
              <a:rPr lang="fr-FR" sz="1400" dirty="0"/>
              <a:t>: </a:t>
            </a:r>
            <a:r>
              <a:rPr lang="fr-FR" sz="1400" u="sng" dirty="0">
                <a:solidFill>
                  <a:srgbClr val="00B0F0"/>
                </a:solidFill>
                <a:hlinkClick r:id="rId3"/>
              </a:rPr>
              <a:t>http://</a:t>
            </a:r>
            <a:r>
              <a:rPr lang="fr-FR" sz="1400" u="sng" dirty="0" smtClean="0">
                <a:solidFill>
                  <a:srgbClr val="00B0F0"/>
                </a:solidFill>
                <a:hlinkClick r:id="rId3"/>
              </a:rPr>
              <a:t>phaser.io/docs/2.4.4/index</a:t>
            </a:r>
            <a:endParaRPr lang="fr-FR" sz="1400" u="sng" dirty="0" smtClean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fr-FR" sz="1400" dirty="0"/>
              <a:t>Exemples : </a:t>
            </a:r>
            <a:r>
              <a:rPr lang="fr-FR" sz="1400" dirty="0">
                <a:hlinkClick r:id="rId4"/>
              </a:rPr>
              <a:t>http://</a:t>
            </a:r>
            <a:r>
              <a:rPr lang="fr-FR" sz="1400" dirty="0" smtClean="0">
                <a:hlinkClick r:id="rId4"/>
              </a:rPr>
              <a:t>phaser.io/examples</a:t>
            </a:r>
            <a:endParaRPr lang="fr-FR" sz="1400" dirty="0" smtClean="0"/>
          </a:p>
          <a:p>
            <a:pPr marL="0" indent="0">
              <a:buNone/>
            </a:pPr>
            <a:endParaRPr lang="fr-FR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0CE31-EAA4-4CC2-9245-7E1E8BF6146E}" type="slidenum">
              <a:rPr lang="fr-BE" smtClean="0"/>
              <a:t>9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321762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266</TotalTime>
  <Words>422</Words>
  <Application>Microsoft Office PowerPoint</Application>
  <PresentationFormat>Widescreen</PresentationFormat>
  <Paragraphs>96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Century Gothic</vt:lpstr>
      <vt:lpstr>Wingdings 3</vt:lpstr>
      <vt:lpstr>Ion</vt:lpstr>
      <vt:lpstr>Jeu en HTML5</vt:lpstr>
      <vt:lpstr>Quoi Canvas?</vt:lpstr>
      <vt:lpstr>Comment Créer les graphique?</vt:lpstr>
      <vt:lpstr>PowerPoint Presentation</vt:lpstr>
      <vt:lpstr>PowerPoint Presentation</vt:lpstr>
      <vt:lpstr>PowerPoint Presentation</vt:lpstr>
      <vt:lpstr>PowerPoint Presentation</vt:lpstr>
      <vt:lpstr>Creation d’un jeux en Canvas</vt:lpstr>
      <vt:lpstr>Phaser.js</vt:lpstr>
      <vt:lpstr>Example avec phaser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Jeu en HTML5</dc:title>
  <dc:creator>bassem</dc:creator>
  <cp:lastModifiedBy>bassem</cp:lastModifiedBy>
  <cp:revision>33</cp:revision>
  <dcterms:created xsi:type="dcterms:W3CDTF">2015-12-12T23:28:15Z</dcterms:created>
  <dcterms:modified xsi:type="dcterms:W3CDTF">2016-01-25T20:18:31Z</dcterms:modified>
</cp:coreProperties>
</file>