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51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437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429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184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5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604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230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12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880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13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72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C932-2E84-46FE-BE94-3D090A07DA90}" type="datetimeFigureOut">
              <a:rPr lang="fr-BE" smtClean="0"/>
              <a:t>03-01-16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0051-978E-4949-81D3-4797EEC4597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801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Présentation du </a:t>
            </a:r>
            <a:r>
              <a:rPr lang="fr-BE" dirty="0" err="1" smtClean="0"/>
              <a:t>Websocket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Pourquoi le </a:t>
            </a:r>
            <a:r>
              <a:rPr lang="fr-BE" dirty="0" err="1" smtClean="0"/>
              <a:t>websocket</a:t>
            </a:r>
            <a:r>
              <a:rPr lang="fr-BE" dirty="0" smtClean="0"/>
              <a:t> ?</a:t>
            </a:r>
          </a:p>
          <a:p>
            <a:endParaRPr lang="fr-BE" dirty="0"/>
          </a:p>
          <a:p>
            <a:r>
              <a:rPr lang="fr-FR" dirty="0" smtClean="0"/>
              <a:t>Préparé par </a:t>
            </a:r>
            <a:r>
              <a:rPr lang="fr-BE" dirty="0" smtClean="0"/>
              <a:t>: </a:t>
            </a:r>
            <a:r>
              <a:rPr lang="fr-BE" dirty="0" err="1" smtClean="0"/>
              <a:t>Bassem.A.Alameddine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5910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837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du Websocket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Websocket</dc:title>
  <dc:creator>bassem</dc:creator>
  <cp:lastModifiedBy>bassem</cp:lastModifiedBy>
  <cp:revision>4</cp:revision>
  <dcterms:created xsi:type="dcterms:W3CDTF">2016-01-03T10:33:29Z</dcterms:created>
  <dcterms:modified xsi:type="dcterms:W3CDTF">2016-01-03T10:34:54Z</dcterms:modified>
</cp:coreProperties>
</file>