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6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8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153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07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0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24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064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78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9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92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74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4DE1-29A1-49DE-9A78-61F90F881913}" type="datetimeFigureOut">
              <a:rPr lang="fr-BE" smtClean="0"/>
              <a:t>10-01-16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Jeu en HTML5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jeu en HTML5 en utilisant Le </a:t>
            </a:r>
            <a:r>
              <a:rPr lang="fr-FR" dirty="0" err="1" smtClean="0"/>
              <a:t>canvas</a:t>
            </a:r>
            <a:r>
              <a:rPr lang="fr-FR" dirty="0" smtClean="0"/>
              <a:t> avec javascript,phaser.js et box2d plugin ?</a:t>
            </a:r>
          </a:p>
          <a:p>
            <a:endParaRPr lang="fr-FR" dirty="0" smtClean="0"/>
          </a:p>
          <a:p>
            <a:r>
              <a:rPr lang="fr-FR" dirty="0" smtClean="0"/>
              <a:t>Préparé par </a:t>
            </a:r>
            <a:r>
              <a:rPr lang="fr-FR" dirty="0" err="1" smtClean="0"/>
              <a:t>Bassem.A.Alameddine</a:t>
            </a:r>
            <a:endParaRPr lang="fr-FR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97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Point Fort du </a:t>
            </a:r>
            <a:r>
              <a:rPr lang="fr-FR" u="sng" dirty="0" err="1" smtClean="0"/>
              <a:t>phaser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27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Quoi </a:t>
            </a:r>
            <a:r>
              <a:rPr lang="fr-BE" u="sng" dirty="0" err="1" smtClean="0"/>
              <a:t>Canvas</a:t>
            </a:r>
            <a:r>
              <a:rPr lang="fr-BE" u="sng" dirty="0" smtClean="0"/>
              <a:t>?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Canvas</a:t>
            </a:r>
            <a:r>
              <a:rPr lang="fr-BE" dirty="0" smtClean="0"/>
              <a:t> est un nouvelle balise créer dans html5 dans le but de supporter les graphique dans le web </a:t>
            </a:r>
          </a:p>
          <a:p>
            <a:r>
              <a:rPr lang="fr-BE" dirty="0" smtClean="0"/>
              <a:t>Les enceints flash vidéo et les images </a:t>
            </a:r>
            <a:r>
              <a:rPr lang="fr-BE" dirty="0" err="1" smtClean="0"/>
              <a:t>Gif</a:t>
            </a:r>
            <a:r>
              <a:rPr lang="fr-BE" dirty="0" smtClean="0"/>
              <a:t> peux être remplacer facilement par </a:t>
            </a:r>
            <a:r>
              <a:rPr lang="fr-BE" dirty="0" err="1" smtClean="0"/>
              <a:t>Canvas</a:t>
            </a:r>
            <a:r>
              <a:rPr lang="fr-BE" dirty="0" smtClean="0"/>
              <a:t> </a:t>
            </a:r>
          </a:p>
          <a:p>
            <a:r>
              <a:rPr lang="fr-BE" dirty="0" smtClean="0"/>
              <a:t>Les graphique créer dans </a:t>
            </a:r>
            <a:r>
              <a:rPr lang="fr-BE" dirty="0" err="1" smtClean="0"/>
              <a:t>canvas</a:t>
            </a:r>
            <a:r>
              <a:rPr lang="fr-BE" dirty="0" smtClean="0"/>
              <a:t> sont </a:t>
            </a:r>
            <a:r>
              <a:rPr lang="fr-BE" dirty="0" err="1" smtClean="0"/>
              <a:t>rapid</a:t>
            </a:r>
            <a:r>
              <a:rPr lang="fr-BE" dirty="0" smtClean="0"/>
              <a:t> par leur performance ( dans le cas d’une graphique comme le </a:t>
            </a:r>
            <a:r>
              <a:rPr lang="fr-BE" dirty="0" err="1" smtClean="0"/>
              <a:t>Gif</a:t>
            </a:r>
            <a:r>
              <a:rPr lang="fr-BE" dirty="0" smtClean="0"/>
              <a:t> )</a:t>
            </a:r>
          </a:p>
          <a:p>
            <a:r>
              <a:rPr lang="fr-BE" dirty="0" smtClean="0"/>
              <a:t>Les nouveaux version du browsers support les </a:t>
            </a:r>
            <a:r>
              <a:rPr lang="fr-BE" dirty="0" err="1" smtClean="0"/>
              <a:t>canvas</a:t>
            </a:r>
            <a:r>
              <a:rPr lang="fr-BE" dirty="0" smtClean="0"/>
              <a:t>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861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Comment Créer les graphique?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 smtClean="0"/>
              <a:t>Le </a:t>
            </a:r>
            <a:r>
              <a:rPr lang="fr-BE" dirty="0" err="1" smtClean="0"/>
              <a:t>canvas</a:t>
            </a:r>
            <a:r>
              <a:rPr lang="fr-BE" dirty="0" smtClean="0"/>
              <a:t> est seulement un conteneur du graphique, les graphique sont dessiner par un script en utilisant le JavaScript</a:t>
            </a:r>
          </a:p>
          <a:p>
            <a:pPr marL="0" indent="0">
              <a:buNone/>
            </a:pPr>
            <a:r>
              <a:rPr lang="fr-BE" dirty="0" smtClean="0"/>
              <a:t>Ex : </a:t>
            </a: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u="sng" dirty="0" smtClean="0"/>
              <a:t>Création d’une rectangle</a:t>
            </a:r>
          </a:p>
          <a:p>
            <a:pPr marL="0" indent="0">
              <a:buNone/>
            </a:pPr>
            <a:r>
              <a:rPr lang="fr-BE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&lt;script&gt;</a:t>
            </a:r>
            <a:endParaRPr lang="en-US" dirty="0"/>
          </a:p>
          <a:p>
            <a:pPr marL="457200" lvl="1" indent="0">
              <a:buNone/>
            </a:pPr>
            <a:r>
              <a:rPr lang="fr-BE" dirty="0"/>
              <a:t>var c = </a:t>
            </a:r>
            <a:r>
              <a:rPr lang="fr-BE" dirty="0" err="1"/>
              <a:t>document.getElementById</a:t>
            </a:r>
            <a:r>
              <a:rPr lang="fr-BE" dirty="0"/>
              <a:t>("</a:t>
            </a:r>
            <a:r>
              <a:rPr lang="fr-BE" dirty="0" err="1"/>
              <a:t>myCanvas</a:t>
            </a:r>
            <a:r>
              <a:rPr lang="fr-BE" dirty="0"/>
              <a:t>");</a:t>
            </a:r>
          </a:p>
          <a:p>
            <a:pPr marL="457200" lvl="1" indent="0">
              <a:buNone/>
            </a:pPr>
            <a:r>
              <a:rPr lang="fr-BE" dirty="0"/>
              <a:t>var </a:t>
            </a:r>
            <a:r>
              <a:rPr lang="fr-BE" dirty="0" err="1"/>
              <a:t>ctx</a:t>
            </a:r>
            <a:r>
              <a:rPr lang="fr-BE" dirty="0"/>
              <a:t> = </a:t>
            </a:r>
            <a:r>
              <a:rPr lang="fr-BE" dirty="0" err="1"/>
              <a:t>c.getContext</a:t>
            </a:r>
            <a:r>
              <a:rPr lang="fr-BE" dirty="0"/>
              <a:t>("2d");</a:t>
            </a:r>
          </a:p>
          <a:p>
            <a:pPr marL="457200" lvl="1" indent="0">
              <a:buNone/>
            </a:pPr>
            <a:r>
              <a:rPr lang="fr-BE" dirty="0" err="1"/>
              <a:t>ctx.fillStyle</a:t>
            </a:r>
            <a:r>
              <a:rPr lang="fr-BE" dirty="0"/>
              <a:t> = "#FF0000";</a:t>
            </a:r>
          </a:p>
          <a:p>
            <a:pPr marL="457200" lvl="1" indent="0">
              <a:buNone/>
            </a:pPr>
            <a:r>
              <a:rPr lang="fr-BE" dirty="0" err="1"/>
              <a:t>ctx.fillRect</a:t>
            </a:r>
            <a:r>
              <a:rPr lang="fr-BE" dirty="0"/>
              <a:t>(0,0,150,75);</a:t>
            </a: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92" y="4233381"/>
            <a:ext cx="192431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2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2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cercle</a:t>
            </a:r>
          </a:p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  <a:endParaRPr lang="fr-BE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  <a:br>
              <a:rPr lang="en-US" dirty="0"/>
            </a:br>
            <a:r>
              <a:rPr lang="en-US" dirty="0" err="1"/>
              <a:t>ctx.beginPath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ctx.arc(95,50,40,0,2*</a:t>
            </a:r>
            <a:r>
              <a:rPr lang="en-US" dirty="0" err="1"/>
              <a:t>Math.PI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ctx.stroke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20" y="3817801"/>
            <a:ext cx="197195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3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ligne</a:t>
            </a:r>
          </a:p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  <a:endParaRPr lang="fr-BE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  <a:br>
              <a:rPr lang="en-US" dirty="0"/>
            </a:br>
            <a:r>
              <a:rPr lang="en-US" dirty="0" err="1"/>
              <a:t>ctx.moveTo</a:t>
            </a:r>
            <a:r>
              <a:rPr lang="en-US" dirty="0"/>
              <a:t>(0,0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x,y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ctx.lineTo</a:t>
            </a:r>
            <a:r>
              <a:rPr lang="en-US" dirty="0"/>
              <a:t>(200,100</a:t>
            </a:r>
            <a:r>
              <a:rPr lang="en-US" dirty="0" smtClean="0"/>
              <a:t>);</a:t>
            </a:r>
            <a:r>
              <a:rPr lang="en-US" dirty="0">
                <a:solidFill>
                  <a:schemeClr val="accent6"/>
                </a:solidFill>
              </a:rPr>
              <a:t> // </a:t>
            </a:r>
            <a:r>
              <a:rPr lang="en-US" dirty="0" err="1">
                <a:solidFill>
                  <a:schemeClr val="accent6"/>
                </a:solidFill>
              </a:rPr>
              <a:t>x,y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ctx.stroke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dessigne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73" y="3429000"/>
            <a:ext cx="195289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4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</a:t>
            </a:r>
            <a:r>
              <a:rPr lang="fr-BE" u="sng" dirty="0" err="1" smtClean="0"/>
              <a:t>text</a:t>
            </a:r>
            <a:endParaRPr lang="fr-BE" u="sng" dirty="0" smtClean="0"/>
          </a:p>
          <a:p>
            <a:pPr marL="0" indent="0"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#000000;"&gt;</a:t>
            </a:r>
            <a:br>
              <a:rPr lang="en-US" dirty="0" smtClean="0"/>
            </a:br>
            <a:r>
              <a:rPr lang="en-US" dirty="0" smtClean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457200" lvl="1" indent="0">
              <a:buNone/>
            </a:pPr>
            <a:r>
              <a:rPr lang="en-US" dirty="0" err="1"/>
              <a:t>ctx.font</a:t>
            </a:r>
            <a:r>
              <a:rPr lang="en-US" dirty="0"/>
              <a:t> = "30px Arial";</a:t>
            </a:r>
          </a:p>
          <a:p>
            <a:pPr marL="457200" lvl="1" indent="0">
              <a:buNone/>
            </a:pPr>
            <a:r>
              <a:rPr lang="en-US" dirty="0" err="1"/>
              <a:t>ctx.fillText</a:t>
            </a:r>
            <a:r>
              <a:rPr lang="en-US" dirty="0"/>
              <a:t>("Hello World",10,50);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56" y="3429000"/>
            <a:ext cx="191479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Ex 5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d’une image</a:t>
            </a:r>
          </a:p>
          <a:p>
            <a:pPr marL="0" indent="0"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#000000;"&gt;</a:t>
            </a:r>
            <a:br>
              <a:rPr lang="en-US" dirty="0" smtClean="0"/>
            </a:br>
            <a:r>
              <a:rPr lang="en-US" dirty="0" smtClean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smtClean="0"/>
              <a:t>new Image();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Img.src</a:t>
            </a:r>
            <a:r>
              <a:rPr lang="en-US" dirty="0" smtClean="0"/>
              <a:t> = “scream.png”;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Img.onload</a:t>
            </a:r>
            <a:r>
              <a:rPr lang="en-US" dirty="0" smtClean="0"/>
              <a:t>= function(){</a:t>
            </a:r>
          </a:p>
          <a:p>
            <a:pPr marL="457200" lvl="1" indent="0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ctx.drawImage</a:t>
            </a:r>
            <a:r>
              <a:rPr lang="en-US" dirty="0" smtClean="0"/>
              <a:t>(img,10,10</a:t>
            </a:r>
            <a:r>
              <a:rPr lang="en-US" dirty="0"/>
              <a:t>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34" y="2727882"/>
            <a:ext cx="240063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d’un </a:t>
            </a:r>
            <a:r>
              <a:rPr lang="en-US" u="sng" dirty="0" err="1" smtClean="0"/>
              <a:t>jeux</a:t>
            </a:r>
            <a:r>
              <a:rPr lang="en-US" u="sng" dirty="0" smtClean="0"/>
              <a:t> en Canvas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431236"/>
            <a:ext cx="11794435" cy="542676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</a:t>
            </a:r>
            <a:r>
              <a:rPr lang="fr-FR" dirty="0" err="1" smtClean="0"/>
              <a:t>element</a:t>
            </a:r>
            <a:r>
              <a:rPr lang="en-US" dirty="0" smtClean="0"/>
              <a:t> canvas </a:t>
            </a:r>
            <a:r>
              <a:rPr lang="en-US" dirty="0" err="1" smtClean="0"/>
              <a:t>est</a:t>
            </a:r>
            <a:r>
              <a:rPr lang="en-US" dirty="0" smtClean="0"/>
              <a:t> utilizer pour </a:t>
            </a:r>
            <a:r>
              <a:rPr lang="fr-FR" dirty="0" smtClean="0"/>
              <a:t>créer</a:t>
            </a:r>
            <a:r>
              <a:rPr lang="en-US" dirty="0" smtClean="0"/>
              <a:t> des </a:t>
            </a:r>
            <a:r>
              <a:rPr lang="en-US" dirty="0" err="1" smtClean="0"/>
              <a:t>jeux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web </a:t>
            </a:r>
          </a:p>
          <a:p>
            <a:r>
              <a:rPr lang="en-US" dirty="0" smtClean="0"/>
              <a:t>Comment </a:t>
            </a:r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jeu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Avoir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idée </a:t>
            </a:r>
          </a:p>
          <a:p>
            <a:pPr lvl="1"/>
            <a:r>
              <a:rPr lang="en-US" dirty="0" err="1" smtClean="0"/>
              <a:t>Avoir</a:t>
            </a:r>
            <a:r>
              <a:rPr lang="en-US" dirty="0" smtClean="0"/>
              <a:t> 2 function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Draw();</a:t>
            </a:r>
          </a:p>
          <a:p>
            <a:pPr lvl="2"/>
            <a:r>
              <a:rPr lang="en-US" dirty="0" smtClean="0"/>
              <a:t>Update();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BE" u="sng" dirty="0" err="1" smtClean="0"/>
              <a:t>Draw</a:t>
            </a:r>
            <a:r>
              <a:rPr lang="fr-BE" u="sng" dirty="0" smtClean="0"/>
              <a:t>:</a:t>
            </a:r>
          </a:p>
          <a:p>
            <a:pPr marL="0" indent="0">
              <a:buNone/>
            </a:pPr>
            <a:r>
              <a:rPr lang="fr-BE" dirty="0" smtClean="0"/>
              <a:t>C’est la fonction qui est responsable de designer le scène pour chaque itérations du update </a:t>
            </a:r>
          </a:p>
          <a:p>
            <a:pPr marL="0" indent="0">
              <a:buNone/>
            </a:pPr>
            <a:r>
              <a:rPr lang="fr-BE" u="sng" dirty="0" smtClean="0"/>
              <a:t>Update:</a:t>
            </a:r>
          </a:p>
          <a:p>
            <a:pPr marL="0" indent="0">
              <a:buNone/>
            </a:pPr>
            <a:r>
              <a:rPr lang="fr-BE" dirty="0" smtClean="0"/>
              <a:t>C’est la fonction qui est responsable de maitre a jour les modifications faites par l’</a:t>
            </a:r>
            <a:r>
              <a:rPr lang="fr-BE" dirty="0" err="1" smtClean="0"/>
              <a:t>encient</a:t>
            </a:r>
            <a:r>
              <a:rPr lang="fr-BE" dirty="0" smtClean="0"/>
              <a:t> itération 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3654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Phaser.js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Phaser</a:t>
            </a:r>
            <a:r>
              <a:rPr lang="fr-FR" dirty="0" smtClean="0"/>
              <a:t> est un Library </a:t>
            </a:r>
            <a:r>
              <a:rPr lang="fr-FR" dirty="0" err="1" smtClean="0"/>
              <a:t>javascript</a:t>
            </a:r>
            <a:r>
              <a:rPr lang="fr-FR" dirty="0" smtClean="0"/>
              <a:t> faite principalement dans la but du création des </a:t>
            </a:r>
            <a:r>
              <a:rPr lang="fr-FR" dirty="0" err="1" smtClean="0"/>
              <a:t>games</a:t>
            </a:r>
            <a:r>
              <a:rPr lang="fr-FR" dirty="0" smtClean="0"/>
              <a:t> en </a:t>
            </a:r>
            <a:r>
              <a:rPr lang="fr-FR" dirty="0" err="1" smtClean="0"/>
              <a:t>Canvas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Phaser</a:t>
            </a:r>
            <a:r>
              <a:rPr lang="fr-FR" dirty="0" smtClean="0"/>
              <a:t> utilise les principales fonction du </a:t>
            </a:r>
            <a:r>
              <a:rPr lang="fr-FR" dirty="0" err="1" smtClean="0"/>
              <a:t>javascript</a:t>
            </a:r>
            <a:r>
              <a:rPr lang="fr-FR" dirty="0" smtClean="0"/>
              <a:t> utiliser pour créer les graphique sur </a:t>
            </a:r>
            <a:r>
              <a:rPr lang="fr-FR" dirty="0" err="1" smtClean="0"/>
              <a:t>canvas</a:t>
            </a:r>
            <a:endParaRPr lang="fr-FR" dirty="0" smtClean="0"/>
          </a:p>
          <a:p>
            <a:r>
              <a:rPr lang="fr-FR" dirty="0" err="1" smtClean="0"/>
              <a:t>Phaser</a:t>
            </a:r>
            <a:r>
              <a:rPr lang="fr-FR" dirty="0" smtClean="0"/>
              <a:t> est optimiser pour être rapide en ce qui concerne le </a:t>
            </a:r>
            <a:r>
              <a:rPr lang="fr-FR" dirty="0" err="1" smtClean="0"/>
              <a:t>rendering</a:t>
            </a:r>
            <a:r>
              <a:rPr lang="fr-FR" dirty="0" smtClean="0"/>
              <a:t> des graphiques sur les browsers modern</a:t>
            </a:r>
          </a:p>
          <a:p>
            <a:r>
              <a:rPr lang="fr-FR" dirty="0"/>
              <a:t> </a:t>
            </a:r>
            <a:r>
              <a:rPr lang="fr-FR" dirty="0" err="1" smtClean="0"/>
              <a:t>phaser</a:t>
            </a:r>
            <a:r>
              <a:rPr lang="fr-FR" dirty="0" smtClean="0"/>
              <a:t> admet une grand API et documentation avec de grand nombres des exemples.</a:t>
            </a:r>
          </a:p>
        </p:txBody>
      </p:sp>
    </p:spTree>
    <p:extLst>
      <p:ext uri="{BB962C8B-B14F-4D97-AF65-F5344CB8AC3E}">
        <p14:creationId xmlns:p14="http://schemas.microsoft.com/office/powerpoint/2010/main" val="132176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378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Jeu en HTML5</vt:lpstr>
      <vt:lpstr>Quoi Canvas?</vt:lpstr>
      <vt:lpstr>Comment Créer les graphique?</vt:lpstr>
      <vt:lpstr>PowerPoint Presentation</vt:lpstr>
      <vt:lpstr>PowerPoint Presentation</vt:lpstr>
      <vt:lpstr>PowerPoint Presentation</vt:lpstr>
      <vt:lpstr>PowerPoint Presentation</vt:lpstr>
      <vt:lpstr>Creation d’un jeux en Canvas</vt:lpstr>
      <vt:lpstr>Phaser.js</vt:lpstr>
      <vt:lpstr>Point Fort du phaser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en HTML5</dc:title>
  <dc:creator>bassem</dc:creator>
  <cp:lastModifiedBy>bassem</cp:lastModifiedBy>
  <cp:revision>18</cp:revision>
  <dcterms:created xsi:type="dcterms:W3CDTF">2015-12-12T23:28:15Z</dcterms:created>
  <dcterms:modified xsi:type="dcterms:W3CDTF">2016-01-10T20:38:04Z</dcterms:modified>
</cp:coreProperties>
</file>