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A24E-0A6D-4656-8BB2-5019DDFD0A8F}" type="datetimeFigureOut">
              <a:rPr lang="fr-FR" smtClean="0"/>
              <a:t>03/01/2016</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2CD89-E1C5-47C1-ADE9-FAA4FE62E1A2}" type="slidenum">
              <a:rPr lang="fr-FR" smtClean="0"/>
              <a:t>‹#›</a:t>
            </a:fld>
            <a:endParaRPr lang="fr-FR"/>
          </a:p>
        </p:txBody>
      </p:sp>
    </p:spTree>
    <p:extLst>
      <p:ext uri="{BB962C8B-B14F-4D97-AF65-F5344CB8AC3E}">
        <p14:creationId xmlns:p14="http://schemas.microsoft.com/office/powerpoint/2010/main" val="265068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9A2CD89-E1C5-47C1-ADE9-FAA4FE62E1A2}" type="slidenum">
              <a:rPr lang="fr-FR" smtClean="0"/>
              <a:t>8</a:t>
            </a:fld>
            <a:endParaRPr lang="fr-FR"/>
          </a:p>
        </p:txBody>
      </p:sp>
    </p:spTree>
    <p:extLst>
      <p:ext uri="{BB962C8B-B14F-4D97-AF65-F5344CB8AC3E}">
        <p14:creationId xmlns:p14="http://schemas.microsoft.com/office/powerpoint/2010/main" val="54474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09A2CD89-E1C5-47C1-ADE9-FAA4FE62E1A2}" type="slidenum">
              <a:rPr lang="fr-FR" smtClean="0"/>
              <a:t>12</a:t>
            </a:fld>
            <a:endParaRPr lang="fr-FR"/>
          </a:p>
        </p:txBody>
      </p:sp>
    </p:spTree>
    <p:extLst>
      <p:ext uri="{BB962C8B-B14F-4D97-AF65-F5344CB8AC3E}">
        <p14:creationId xmlns:p14="http://schemas.microsoft.com/office/powerpoint/2010/main" val="62226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BFFA84-0004-4E12-8F5A-7C8BBC672390}" type="datetimeFigureOut">
              <a:rPr lang="en-US" smtClean="0"/>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9177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FA84-0004-4E12-8F5A-7C8BBC672390}" type="datetimeFigureOut">
              <a:rPr lang="en-US" smtClean="0"/>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33674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FA84-0004-4E12-8F5A-7C8BBC672390}" type="datetimeFigureOut">
              <a:rPr lang="en-US" smtClean="0"/>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42282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FA84-0004-4E12-8F5A-7C8BBC672390}" type="datetimeFigureOut">
              <a:rPr lang="en-US" smtClean="0"/>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26068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BFFA84-0004-4E12-8F5A-7C8BBC672390}" type="datetimeFigureOut">
              <a:rPr lang="en-US" smtClean="0"/>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314497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FFA84-0004-4E12-8F5A-7C8BBC672390}" type="datetimeFigureOut">
              <a:rPr lang="en-US" smtClean="0"/>
              <a:t>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398644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FFA84-0004-4E12-8F5A-7C8BBC672390}" type="datetimeFigureOut">
              <a:rPr lang="en-US" smtClean="0"/>
              <a:t>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31605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FFA84-0004-4E12-8F5A-7C8BBC672390}" type="datetimeFigureOut">
              <a:rPr lang="en-US" smtClean="0"/>
              <a:t>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265819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FFA84-0004-4E12-8F5A-7C8BBC672390}" type="datetimeFigureOut">
              <a:rPr lang="en-US" smtClean="0"/>
              <a:t>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05230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FFA84-0004-4E12-8F5A-7C8BBC672390}" type="datetimeFigureOut">
              <a:rPr lang="en-US" smtClean="0"/>
              <a:t>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298068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FFA84-0004-4E12-8F5A-7C8BBC672390}" type="datetimeFigureOut">
              <a:rPr lang="en-US" smtClean="0"/>
              <a:t>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375511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FFA84-0004-4E12-8F5A-7C8BBC672390}" type="datetimeFigureOut">
              <a:rPr lang="en-US" smtClean="0"/>
              <a:t>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399F3-742C-4517-AAD6-38CED3BF4E31}" type="slidenum">
              <a:rPr lang="en-US" smtClean="0"/>
              <a:t>‹#›</a:t>
            </a:fld>
            <a:endParaRPr lang="en-US"/>
          </a:p>
        </p:txBody>
      </p:sp>
    </p:spTree>
    <p:extLst>
      <p:ext uri="{BB962C8B-B14F-4D97-AF65-F5344CB8AC3E}">
        <p14:creationId xmlns:p14="http://schemas.microsoft.com/office/powerpoint/2010/main" val="219809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Quoi HTML5 </a:t>
            </a:r>
            <a:endParaRPr lang="en-US" dirty="0"/>
          </a:p>
        </p:txBody>
      </p:sp>
      <p:sp>
        <p:nvSpPr>
          <p:cNvPr id="3" name="Subtitle 2"/>
          <p:cNvSpPr>
            <a:spLocks noGrp="1"/>
          </p:cNvSpPr>
          <p:nvPr>
            <p:ph type="subTitle" idx="1"/>
          </p:nvPr>
        </p:nvSpPr>
        <p:spPr/>
        <p:txBody>
          <a:bodyPr>
            <a:normAutofit lnSpcReduction="10000"/>
          </a:bodyPr>
          <a:lstStyle/>
          <a:p>
            <a:r>
              <a:rPr lang="fr-FR" dirty="0" smtClean="0"/>
              <a:t>Quelles différences existe-t-ils entre HTML4 et HTML5 ?</a:t>
            </a:r>
          </a:p>
          <a:p>
            <a:endParaRPr lang="fr-FR" dirty="0"/>
          </a:p>
          <a:p>
            <a:r>
              <a:rPr lang="fr-FR" dirty="0" smtClean="0"/>
              <a:t>Préparé par Bassem.A.Alameddine</a:t>
            </a:r>
          </a:p>
          <a:p>
            <a:r>
              <a:rPr lang="fr-FR" dirty="0" smtClean="0"/>
              <a:t> </a:t>
            </a:r>
            <a:endParaRPr lang="fr-FR" dirty="0"/>
          </a:p>
        </p:txBody>
      </p:sp>
    </p:spTree>
    <p:extLst>
      <p:ext uri="{BB962C8B-B14F-4D97-AF65-F5344CB8AC3E}">
        <p14:creationId xmlns:p14="http://schemas.microsoft.com/office/powerpoint/2010/main" val="1235382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7418"/>
          </a:xfrm>
        </p:spPr>
        <p:txBody>
          <a:bodyPr/>
          <a:lstStyle/>
          <a:p>
            <a:r>
              <a:rPr lang="fr-FR" u="sng" dirty="0" err="1" smtClean="0"/>
              <a:t>canvas</a:t>
            </a:r>
            <a:endParaRPr lang="fr-FR" u="sng" dirty="0"/>
          </a:p>
        </p:txBody>
      </p:sp>
      <p:sp>
        <p:nvSpPr>
          <p:cNvPr id="3" name="Content Placeholder 2"/>
          <p:cNvSpPr>
            <a:spLocks noGrp="1"/>
          </p:cNvSpPr>
          <p:nvPr>
            <p:ph idx="1"/>
          </p:nvPr>
        </p:nvSpPr>
        <p:spPr>
          <a:xfrm>
            <a:off x="838200" y="817418"/>
            <a:ext cx="10515600" cy="6040581"/>
          </a:xfrm>
        </p:spPr>
        <p:txBody>
          <a:bodyPr/>
          <a:lstStyle/>
          <a:p>
            <a:pPr marL="0" indent="0">
              <a:buNone/>
            </a:pPr>
            <a:r>
              <a:rPr lang="en-US" dirty="0" smtClean="0"/>
              <a:t>le </a:t>
            </a:r>
            <a:r>
              <a:rPr lang="fr-FR" dirty="0" smtClean="0"/>
              <a:t>balise</a:t>
            </a:r>
            <a:r>
              <a:rPr lang="en-US" dirty="0" smtClean="0"/>
              <a:t> Canvas </a:t>
            </a:r>
            <a:r>
              <a:rPr lang="fr-BE" dirty="0" smtClean="0"/>
              <a:t>est</a:t>
            </a:r>
            <a:r>
              <a:rPr lang="en-US" dirty="0" smtClean="0"/>
              <a:t> utilizer pour </a:t>
            </a:r>
            <a:r>
              <a:rPr lang="en-US" dirty="0" err="1" smtClean="0"/>
              <a:t>dessiner</a:t>
            </a:r>
            <a:r>
              <a:rPr lang="en-US" dirty="0" smtClean="0"/>
              <a:t> des graphic </a:t>
            </a:r>
            <a:r>
              <a:rPr lang="en-US" dirty="0" err="1" smtClean="0"/>
              <a:t>sur</a:t>
            </a:r>
            <a:r>
              <a:rPr lang="en-US" dirty="0" smtClean="0"/>
              <a:t> la page web en </a:t>
            </a:r>
            <a:r>
              <a:rPr lang="en-US" dirty="0" err="1" smtClean="0"/>
              <a:t>utitlisant</a:t>
            </a:r>
            <a:r>
              <a:rPr lang="en-US" dirty="0" smtClean="0"/>
              <a:t> le </a:t>
            </a:r>
            <a:r>
              <a:rPr lang="en-US" dirty="0" err="1" smtClean="0"/>
              <a:t>javascript</a:t>
            </a:r>
            <a:r>
              <a:rPr lang="en-US" dirty="0" smtClean="0"/>
              <a:t> </a:t>
            </a:r>
          </a:p>
          <a:p>
            <a:pPr marL="0" indent="0">
              <a:buNone/>
            </a:pPr>
            <a:r>
              <a:rPr lang="en-US" dirty="0" smtClean="0"/>
              <a:t>Ex: </a:t>
            </a:r>
            <a:r>
              <a:rPr lang="en-US" sz="1800" dirty="0"/>
              <a:t>&lt;canvas id="</a:t>
            </a:r>
            <a:r>
              <a:rPr lang="en-US" sz="1800" dirty="0" err="1"/>
              <a:t>myCanvas</a:t>
            </a:r>
            <a:r>
              <a:rPr lang="en-US" sz="1800" dirty="0"/>
              <a:t>" width="200" height="100"&gt;&lt;/canvas</a:t>
            </a:r>
            <a:r>
              <a:rPr lang="en-US" sz="1800" dirty="0" smtClean="0"/>
              <a:t>&gt;</a:t>
            </a:r>
            <a:endParaRPr lang="en-US" sz="1800" dirty="0"/>
          </a:p>
          <a:p>
            <a:pPr marL="0" indent="0">
              <a:buNone/>
            </a:pPr>
            <a:r>
              <a:rPr lang="en-US" sz="1800" dirty="0" err="1" smtClean="0"/>
              <a:t>Dessiner</a:t>
            </a:r>
            <a:r>
              <a:rPr lang="en-US" sz="1800" dirty="0"/>
              <a:t> </a:t>
            </a:r>
            <a:r>
              <a:rPr lang="en-US" sz="1800" dirty="0" err="1" smtClean="0"/>
              <a:t>une</a:t>
            </a:r>
            <a:r>
              <a:rPr lang="en-US" sz="1800" dirty="0" smtClean="0"/>
              <a:t> rectangle : </a:t>
            </a:r>
          </a:p>
          <a:p>
            <a:pPr marL="0" indent="0">
              <a:buNone/>
            </a:pPr>
            <a:r>
              <a:rPr lang="en-US" sz="1800" b="1" dirty="0" smtClean="0"/>
              <a:t>&lt;script type=“text/</a:t>
            </a:r>
            <a:r>
              <a:rPr lang="en-US" sz="1800" b="1" dirty="0" err="1" smtClean="0"/>
              <a:t>javascript</a:t>
            </a:r>
            <a:r>
              <a:rPr lang="en-US" sz="1800" b="1" dirty="0" smtClean="0"/>
              <a:t>”&gt;</a:t>
            </a:r>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ctx.fillStyle</a:t>
            </a:r>
            <a:r>
              <a:rPr lang="en-US" sz="1600" b="1" dirty="0"/>
              <a:t> = "#FF0000";</a:t>
            </a:r>
            <a:br>
              <a:rPr lang="en-US" sz="1600" b="1" dirty="0"/>
            </a:br>
            <a:r>
              <a:rPr lang="en-US" sz="1600" b="1" dirty="0" err="1"/>
              <a:t>ctx.fillRect</a:t>
            </a:r>
            <a:r>
              <a:rPr lang="en-US" sz="1600" b="1" dirty="0"/>
              <a:t>(0,0,150,75</a:t>
            </a:r>
            <a:r>
              <a:rPr lang="en-US" sz="1600" b="1" dirty="0" smtClean="0"/>
              <a:t>);</a:t>
            </a:r>
          </a:p>
          <a:p>
            <a:pPr marL="0" indent="0">
              <a:buNone/>
            </a:pPr>
            <a:r>
              <a:rPr lang="en-US" sz="1800" b="1" dirty="0" smtClean="0"/>
              <a:t>&lt;/script&gt;</a:t>
            </a:r>
          </a:p>
          <a:p>
            <a:pPr marL="0" indent="0">
              <a:buNone/>
            </a:pPr>
            <a:r>
              <a:rPr lang="fr-FR" sz="1800" dirty="0" smtClean="0"/>
              <a:t>Dessiner un ligne:</a:t>
            </a:r>
          </a:p>
          <a:p>
            <a:pPr marL="0" indent="0">
              <a:buNone/>
            </a:pPr>
            <a:r>
              <a:rPr lang="en-US" sz="1800" b="1" dirty="0"/>
              <a:t>&lt;script type=“text/</a:t>
            </a:r>
            <a:r>
              <a:rPr lang="en-US" sz="1800" b="1" dirty="0" err="1"/>
              <a:t>javascript</a:t>
            </a:r>
            <a:r>
              <a:rPr lang="en-US" sz="1800" b="1" dirty="0" smtClean="0"/>
              <a:t>”&gt;</a:t>
            </a:r>
            <a:endParaRPr lang="fr-FR" sz="1800" dirty="0" smtClean="0"/>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ctx.moveTo</a:t>
            </a:r>
            <a:r>
              <a:rPr lang="en-US" sz="1600" b="1" dirty="0"/>
              <a:t>(0,0);</a:t>
            </a:r>
            <a:br>
              <a:rPr lang="en-US" sz="1600" b="1" dirty="0"/>
            </a:br>
            <a:r>
              <a:rPr lang="en-US" sz="1600" b="1" dirty="0" err="1"/>
              <a:t>ctx.lineTo</a:t>
            </a:r>
            <a:r>
              <a:rPr lang="en-US" sz="1600" b="1" dirty="0"/>
              <a:t>(200,100);</a:t>
            </a:r>
            <a:br>
              <a:rPr lang="en-US" sz="1600" b="1" dirty="0"/>
            </a:br>
            <a:r>
              <a:rPr lang="en-US" sz="1600" b="1" dirty="0" err="1"/>
              <a:t>ctx.stroke</a:t>
            </a:r>
            <a:r>
              <a:rPr lang="en-US" sz="1600" b="1" dirty="0" smtClean="0"/>
              <a:t>();</a:t>
            </a:r>
          </a:p>
          <a:p>
            <a:pPr marL="0" indent="0">
              <a:buNone/>
            </a:pPr>
            <a:r>
              <a:rPr lang="en-US" sz="1800" b="1" dirty="0" smtClean="0"/>
              <a:t>&lt;/script&gt;</a:t>
            </a:r>
            <a:endParaRPr lang="fr-FR"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87" y="2611910"/>
            <a:ext cx="2495898" cy="14956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750" y="4920718"/>
            <a:ext cx="2219635" cy="1124107"/>
          </a:xfrm>
          <a:prstGeom prst="rect">
            <a:avLst/>
          </a:prstGeom>
        </p:spPr>
      </p:pic>
    </p:spTree>
    <p:extLst>
      <p:ext uri="{BB962C8B-B14F-4D97-AF65-F5344CB8AC3E}">
        <p14:creationId xmlns:p14="http://schemas.microsoft.com/office/powerpoint/2010/main" val="3286367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365125"/>
            <a:ext cx="11132127" cy="452293"/>
          </a:xfrm>
        </p:spPr>
        <p:txBody>
          <a:bodyPr>
            <a:normAutofit/>
          </a:bodyPr>
          <a:lstStyle/>
          <a:p>
            <a:r>
              <a:rPr lang="fr-BE" sz="1800" dirty="0" smtClean="0">
                <a:latin typeface="+mn-lt"/>
              </a:rPr>
              <a:t>Dessiner un cercle</a:t>
            </a:r>
            <a:endParaRPr lang="fr-BE" sz="1800" dirty="0">
              <a:latin typeface="+mn-lt"/>
            </a:endParaRPr>
          </a:p>
        </p:txBody>
      </p:sp>
      <p:sp>
        <p:nvSpPr>
          <p:cNvPr id="3" name="Content Placeholder 2"/>
          <p:cNvSpPr>
            <a:spLocks noGrp="1"/>
          </p:cNvSpPr>
          <p:nvPr>
            <p:ph idx="1"/>
          </p:nvPr>
        </p:nvSpPr>
        <p:spPr>
          <a:xfrm>
            <a:off x="110836" y="817418"/>
            <a:ext cx="11242964" cy="5791200"/>
          </a:xfrm>
        </p:spPr>
        <p:txBody>
          <a:bodyPr/>
          <a:lstStyle/>
          <a:p>
            <a:pPr marL="0" indent="0">
              <a:buNone/>
            </a:pPr>
            <a:r>
              <a:rPr lang="en-US" sz="1800" b="1" dirty="0"/>
              <a:t>&lt;script type=“text/</a:t>
            </a:r>
            <a:r>
              <a:rPr lang="en-US" sz="1800" b="1" dirty="0" err="1"/>
              <a:t>javascript</a:t>
            </a:r>
            <a:r>
              <a:rPr lang="en-US" sz="1800" b="1" dirty="0" smtClean="0"/>
              <a:t>”&gt;</a:t>
            </a:r>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ctx.beginPath</a:t>
            </a:r>
            <a:r>
              <a:rPr lang="en-US" sz="1600" b="1" dirty="0"/>
              <a:t>();</a:t>
            </a:r>
            <a:br>
              <a:rPr lang="en-US" sz="1600" b="1" dirty="0"/>
            </a:br>
            <a:r>
              <a:rPr lang="en-US" sz="1600" b="1" dirty="0"/>
              <a:t>ctx.arc(95,50,40,0,2*</a:t>
            </a:r>
            <a:r>
              <a:rPr lang="en-US" sz="1600" b="1" dirty="0" err="1"/>
              <a:t>Math.PI</a:t>
            </a:r>
            <a:r>
              <a:rPr lang="en-US" sz="1600" b="1" dirty="0" smtClean="0"/>
              <a:t>); </a:t>
            </a:r>
            <a:r>
              <a:rPr lang="en-US" sz="1600" b="1" dirty="0" smtClean="0">
                <a:solidFill>
                  <a:schemeClr val="accent6"/>
                </a:solidFill>
              </a:rPr>
              <a:t>// </a:t>
            </a:r>
            <a:r>
              <a:rPr lang="en-US" sz="1600" b="1" dirty="0" err="1" smtClean="0">
                <a:solidFill>
                  <a:schemeClr val="accent6"/>
                </a:solidFill>
              </a:rPr>
              <a:t>x,y,r,start</a:t>
            </a:r>
            <a:r>
              <a:rPr lang="en-US" sz="1600" b="1" dirty="0" err="1">
                <a:solidFill>
                  <a:schemeClr val="accent6"/>
                </a:solidFill>
              </a:rPr>
              <a:t>,</a:t>
            </a:r>
            <a:r>
              <a:rPr lang="en-US" sz="1600" b="1" dirty="0" err="1" smtClean="0">
                <a:solidFill>
                  <a:schemeClr val="accent6"/>
                </a:solidFill>
              </a:rPr>
              <a:t>stop</a:t>
            </a:r>
            <a:r>
              <a:rPr lang="en-US" sz="1600" b="1" dirty="0"/>
              <a:t/>
            </a:r>
            <a:br>
              <a:rPr lang="en-US" sz="1600" b="1" dirty="0"/>
            </a:br>
            <a:r>
              <a:rPr lang="en-US" sz="1600" b="1" dirty="0" err="1"/>
              <a:t>ctx.stroke</a:t>
            </a:r>
            <a:r>
              <a:rPr lang="en-US" sz="1600" b="1" dirty="0"/>
              <a:t>();</a:t>
            </a:r>
          </a:p>
          <a:p>
            <a:pPr marL="0" indent="0">
              <a:buNone/>
            </a:pPr>
            <a:r>
              <a:rPr lang="en-US" sz="1800" b="1" dirty="0" smtClean="0"/>
              <a:t>&lt;/</a:t>
            </a:r>
            <a:r>
              <a:rPr lang="en-US" sz="1800" b="1" dirty="0"/>
              <a:t>script</a:t>
            </a:r>
            <a:r>
              <a:rPr lang="en-US" sz="1800" b="1" dirty="0" smtClean="0"/>
              <a:t>&gt;</a:t>
            </a:r>
          </a:p>
          <a:p>
            <a:pPr marL="0" indent="0">
              <a:buNone/>
            </a:pPr>
            <a:endParaRPr lang="en-US" sz="1800" b="1" dirty="0"/>
          </a:p>
          <a:p>
            <a:pPr marL="0" indent="0">
              <a:buNone/>
            </a:pPr>
            <a:r>
              <a:rPr lang="en-US" sz="1800" b="1" dirty="0" err="1" smtClean="0"/>
              <a:t>Une</a:t>
            </a:r>
            <a:r>
              <a:rPr lang="en-US" sz="1800" b="1" dirty="0" smtClean="0"/>
              <a:t> explication </a:t>
            </a:r>
            <a:r>
              <a:rPr lang="en-US" sz="1800" b="1" dirty="0" err="1" smtClean="0"/>
              <a:t>profondis</a:t>
            </a:r>
            <a:r>
              <a:rPr lang="en-US" sz="1800" b="1" dirty="0" smtClean="0"/>
              <a:t> </a:t>
            </a:r>
            <a:r>
              <a:rPr lang="en-US" sz="1800" b="1" dirty="0" err="1" smtClean="0"/>
              <a:t>sur</a:t>
            </a:r>
            <a:r>
              <a:rPr lang="en-US" sz="1800" b="1" dirty="0" smtClean="0"/>
              <a:t> le canvas </a:t>
            </a:r>
            <a:r>
              <a:rPr lang="en-US" sz="1800" b="1" dirty="0" err="1" smtClean="0"/>
              <a:t>dans</a:t>
            </a:r>
            <a:r>
              <a:rPr lang="en-US" sz="1800" b="1" dirty="0" smtClean="0"/>
              <a:t> le fishier power point du ‘</a:t>
            </a:r>
            <a:r>
              <a:rPr lang="fr-BE" sz="1800" b="1" dirty="0" smtClean="0"/>
              <a:t>Un Jeu en </a:t>
            </a:r>
            <a:r>
              <a:rPr lang="fr-BE" sz="1800" b="1" dirty="0" err="1" smtClean="0"/>
              <a:t>canvas</a:t>
            </a:r>
            <a:r>
              <a:rPr lang="en-US" sz="1800" b="1" dirty="0" smtClean="0"/>
              <a:t>’</a:t>
            </a: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883" y="817418"/>
            <a:ext cx="2029108" cy="1038370"/>
          </a:xfrm>
          <a:prstGeom prst="rect">
            <a:avLst/>
          </a:prstGeom>
        </p:spPr>
      </p:pic>
    </p:spTree>
    <p:extLst>
      <p:ext uri="{BB962C8B-B14F-4D97-AF65-F5344CB8AC3E}">
        <p14:creationId xmlns:p14="http://schemas.microsoft.com/office/powerpoint/2010/main" val="1950415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Websocket</a:t>
            </a:r>
            <a:endParaRPr lang="fr-BE" u="sng" dirty="0"/>
          </a:p>
        </p:txBody>
      </p:sp>
      <p:sp>
        <p:nvSpPr>
          <p:cNvPr id="3" name="Content Placeholder 2"/>
          <p:cNvSpPr>
            <a:spLocks noGrp="1"/>
          </p:cNvSpPr>
          <p:nvPr>
            <p:ph idx="1"/>
          </p:nvPr>
        </p:nvSpPr>
        <p:spPr/>
        <p:txBody>
          <a:bodyPr/>
          <a:lstStyle/>
          <a:p>
            <a:pPr marL="0" indent="0">
              <a:buNone/>
            </a:pPr>
            <a:r>
              <a:rPr lang="fr-BE" dirty="0" smtClean="0"/>
              <a:t>Le web socket est une technologie </a:t>
            </a:r>
            <a:r>
              <a:rPr lang="fr-FR" dirty="0" err="1" smtClean="0"/>
              <a:t>bi-directionnels</a:t>
            </a:r>
            <a:r>
              <a:rPr lang="fr-FR" dirty="0"/>
              <a:t>, canaux full-duplex de communication, sur une seule (TCP Transmission Control Protocol) prise. Il est conçu pour être mis en œuvre dans les navigateurs Web et des serveurs Web, mais il peut être utilisé par une application client ou </a:t>
            </a:r>
            <a:r>
              <a:rPr lang="fr-FR" dirty="0" smtClean="0"/>
              <a:t>serveur.</a:t>
            </a:r>
          </a:p>
          <a:p>
            <a:pPr marL="0" indent="0">
              <a:buNone/>
            </a:pPr>
            <a:r>
              <a:rPr lang="fr-FR" dirty="0" smtClean="0"/>
              <a:t>Le web socket sera expliquer en détaille dans le web socket document.</a:t>
            </a:r>
            <a:endParaRPr lang="fr-BE" dirty="0"/>
          </a:p>
        </p:txBody>
      </p:sp>
    </p:spTree>
    <p:extLst>
      <p:ext uri="{BB962C8B-B14F-4D97-AF65-F5344CB8AC3E}">
        <p14:creationId xmlns:p14="http://schemas.microsoft.com/office/powerpoint/2010/main" val="2873008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smtClean="0"/>
              <a:t>Les </a:t>
            </a:r>
            <a:r>
              <a:rPr lang="fr-BE" u="sng" dirty="0" err="1" smtClean="0"/>
              <a:t>Demos</a:t>
            </a:r>
            <a:endParaRPr lang="fr-BE" u="sng" dirty="0"/>
          </a:p>
        </p:txBody>
      </p:sp>
      <p:sp>
        <p:nvSpPr>
          <p:cNvPr id="3" name="Content Placeholder 2"/>
          <p:cNvSpPr>
            <a:spLocks noGrp="1"/>
          </p:cNvSpPr>
          <p:nvPr>
            <p:ph idx="1"/>
          </p:nvPr>
        </p:nvSpPr>
        <p:spPr/>
        <p:txBody>
          <a:bodyPr/>
          <a:lstStyle/>
          <a:p>
            <a:pPr marL="0" indent="0">
              <a:buNone/>
            </a:pPr>
            <a:r>
              <a:rPr lang="fr-BE" dirty="0" smtClean="0"/>
              <a:t>Mes </a:t>
            </a:r>
            <a:r>
              <a:rPr lang="fr-BE" dirty="0" err="1" smtClean="0"/>
              <a:t>demo</a:t>
            </a:r>
            <a:r>
              <a:rPr lang="fr-BE" dirty="0" smtClean="0"/>
              <a:t> consiste a : </a:t>
            </a:r>
          </a:p>
          <a:p>
            <a:r>
              <a:rPr lang="fr-BE" dirty="0" smtClean="0"/>
              <a:t>Expliquer comment le </a:t>
            </a:r>
            <a:r>
              <a:rPr lang="fr-BE" dirty="0" err="1" smtClean="0"/>
              <a:t>websocket</a:t>
            </a:r>
            <a:r>
              <a:rPr lang="fr-BE" dirty="0" smtClean="0"/>
              <a:t> travaille </a:t>
            </a:r>
          </a:p>
          <a:p>
            <a:r>
              <a:rPr lang="fr-BE" dirty="0" err="1" smtClean="0"/>
              <a:t>Example</a:t>
            </a:r>
            <a:r>
              <a:rPr lang="fr-BE" dirty="0" smtClean="0"/>
              <a:t> en C# d’un </a:t>
            </a:r>
            <a:r>
              <a:rPr lang="fr-BE" dirty="0" err="1" smtClean="0"/>
              <a:t>websocket</a:t>
            </a:r>
            <a:r>
              <a:rPr lang="fr-BE" dirty="0" smtClean="0"/>
              <a:t> server et </a:t>
            </a:r>
            <a:r>
              <a:rPr lang="fr-BE" dirty="0" err="1" smtClean="0"/>
              <a:t>websocket</a:t>
            </a:r>
            <a:r>
              <a:rPr lang="fr-BE" dirty="0" smtClean="0"/>
              <a:t> client ( le </a:t>
            </a:r>
            <a:r>
              <a:rPr lang="fr-BE" dirty="0" err="1" smtClean="0"/>
              <a:t>demo</a:t>
            </a:r>
            <a:r>
              <a:rPr lang="fr-BE" dirty="0" smtClean="0"/>
              <a:t> sera un </a:t>
            </a:r>
            <a:r>
              <a:rPr lang="fr-BE" dirty="0" err="1" smtClean="0"/>
              <a:t>example</a:t>
            </a:r>
            <a:r>
              <a:rPr lang="fr-BE" dirty="0" smtClean="0"/>
              <a:t> d’un </a:t>
            </a:r>
            <a:r>
              <a:rPr lang="fr-BE" dirty="0" err="1" smtClean="0"/>
              <a:t>echo</a:t>
            </a:r>
            <a:r>
              <a:rPr lang="fr-BE" dirty="0" smtClean="0"/>
              <a:t> system )</a:t>
            </a:r>
          </a:p>
          <a:p>
            <a:r>
              <a:rPr lang="fr-BE" dirty="0" smtClean="0"/>
              <a:t>Explication du </a:t>
            </a:r>
            <a:r>
              <a:rPr lang="fr-BE" dirty="0" err="1" smtClean="0"/>
              <a:t>Signalr</a:t>
            </a:r>
            <a:r>
              <a:rPr lang="fr-BE" dirty="0" smtClean="0"/>
              <a:t> qui est un Framework dans asp.net spécialiser purement pour les  site temps réels ( l’</a:t>
            </a:r>
            <a:r>
              <a:rPr lang="fr-BE" dirty="0" err="1" smtClean="0"/>
              <a:t>example</a:t>
            </a:r>
            <a:r>
              <a:rPr lang="fr-BE" dirty="0" smtClean="0"/>
              <a:t> sera un </a:t>
            </a:r>
            <a:r>
              <a:rPr lang="fr-BE" dirty="0" err="1" smtClean="0"/>
              <a:t>example</a:t>
            </a:r>
            <a:r>
              <a:rPr lang="fr-BE" dirty="0" smtClean="0"/>
              <a:t> d’un chat )    </a:t>
            </a:r>
          </a:p>
          <a:p>
            <a:r>
              <a:rPr lang="fr-BE" dirty="0" smtClean="0"/>
              <a:t>Explication d’</a:t>
            </a:r>
            <a:r>
              <a:rPr lang="fr-BE" dirty="0" err="1" smtClean="0"/>
              <a:t>element</a:t>
            </a:r>
            <a:r>
              <a:rPr lang="fr-BE" dirty="0" smtClean="0"/>
              <a:t> </a:t>
            </a:r>
            <a:r>
              <a:rPr lang="fr-BE" dirty="0" err="1" smtClean="0"/>
              <a:t>canvas</a:t>
            </a:r>
            <a:r>
              <a:rPr lang="fr-BE" smtClean="0"/>
              <a:t> du HTML5</a:t>
            </a:r>
            <a:endParaRPr lang="fr-BE" dirty="0" smtClean="0"/>
          </a:p>
          <a:p>
            <a:r>
              <a:rPr lang="fr-BE" dirty="0" err="1" smtClean="0"/>
              <a:t>Example</a:t>
            </a:r>
            <a:r>
              <a:rPr lang="fr-BE" dirty="0" smtClean="0"/>
              <a:t> d’un jeu sur </a:t>
            </a:r>
            <a:r>
              <a:rPr lang="fr-BE" dirty="0" err="1" smtClean="0"/>
              <a:t>canvas</a:t>
            </a:r>
            <a:r>
              <a:rPr lang="fr-BE" dirty="0" smtClean="0"/>
              <a:t> en utilisant phaser.js et box2d.js</a:t>
            </a:r>
            <a:endParaRPr lang="fr-BE" dirty="0"/>
          </a:p>
        </p:txBody>
      </p:sp>
    </p:spTree>
    <p:extLst>
      <p:ext uri="{BB962C8B-B14F-4D97-AF65-F5344CB8AC3E}">
        <p14:creationId xmlns:p14="http://schemas.microsoft.com/office/powerpoint/2010/main" val="399436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BE"/>
          </a:p>
        </p:txBody>
      </p:sp>
      <p:sp>
        <p:nvSpPr>
          <p:cNvPr id="3" name="Content Placeholder 2"/>
          <p:cNvSpPr>
            <a:spLocks noGrp="1"/>
          </p:cNvSpPr>
          <p:nvPr>
            <p:ph idx="1"/>
          </p:nvPr>
        </p:nvSpPr>
        <p:spPr/>
        <p:txBody>
          <a:bodyPr>
            <a:normAutofit/>
          </a:bodyPr>
          <a:lstStyle/>
          <a:p>
            <a:pPr marL="0" indent="0" algn="ctr">
              <a:buNone/>
            </a:pPr>
            <a:endParaRPr lang="fr-BE" sz="4800" dirty="0"/>
          </a:p>
          <a:p>
            <a:pPr marL="0" indent="0" algn="ctr">
              <a:buNone/>
            </a:pPr>
            <a:endParaRPr lang="fr-BE" sz="4800" dirty="0" smtClean="0"/>
          </a:p>
          <a:p>
            <a:pPr marL="0" indent="0" algn="ctr">
              <a:buNone/>
            </a:pPr>
            <a:r>
              <a:rPr lang="fr-BE" sz="6800" dirty="0" smtClean="0"/>
              <a:t>Merci</a:t>
            </a:r>
            <a:endParaRPr lang="fr-BE" sz="6800" dirty="0"/>
          </a:p>
        </p:txBody>
      </p:sp>
    </p:spTree>
    <p:extLst>
      <p:ext uri="{BB962C8B-B14F-4D97-AF65-F5344CB8AC3E}">
        <p14:creationId xmlns:p14="http://schemas.microsoft.com/office/powerpoint/2010/main" val="319643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 </a:t>
            </a:r>
            <a:r>
              <a:rPr lang="fr-FR" u="sng" dirty="0" err="1" smtClean="0"/>
              <a:t>Doctype</a:t>
            </a:r>
            <a:endParaRPr lang="fr-FR" u="sng" dirty="0"/>
          </a:p>
        </p:txBody>
      </p:sp>
      <p:sp>
        <p:nvSpPr>
          <p:cNvPr id="3" name="Content Placeholder 2"/>
          <p:cNvSpPr>
            <a:spLocks noGrp="1"/>
          </p:cNvSpPr>
          <p:nvPr>
            <p:ph idx="1"/>
          </p:nvPr>
        </p:nvSpPr>
        <p:spPr/>
        <p:txBody>
          <a:bodyPr>
            <a:normAutofit/>
          </a:bodyPr>
          <a:lstStyle/>
          <a:p>
            <a:r>
              <a:rPr lang="fr-FR" sz="2400" b="1" dirty="0" smtClean="0">
                <a:cs typeface="Times New Roman" panose="02020603050405020304" pitchFamily="18" charset="0"/>
              </a:rPr>
              <a:t>Le </a:t>
            </a:r>
            <a:r>
              <a:rPr lang="fr-FR" sz="2400" b="1" dirty="0" err="1" smtClean="0"/>
              <a:t>Doctype</a:t>
            </a:r>
            <a:r>
              <a:rPr lang="fr-FR" sz="2400" b="1" dirty="0" smtClean="0"/>
              <a:t> </a:t>
            </a:r>
            <a:r>
              <a:rPr lang="fr-FR" sz="2400" b="1" dirty="0" smtClean="0">
                <a:cs typeface="Times New Roman" panose="02020603050405020304" pitchFamily="18" charset="0"/>
              </a:rPr>
              <a:t>dans html4 </a:t>
            </a:r>
            <a:r>
              <a:rPr lang="fr-FR" sz="2400" b="1" dirty="0" err="1" smtClean="0">
                <a:cs typeface="Times New Roman" panose="02020603050405020304" pitchFamily="18" charset="0"/>
              </a:rPr>
              <a:t>etais</a:t>
            </a:r>
            <a:r>
              <a:rPr lang="fr-FR" sz="2400" b="1" dirty="0" smtClean="0">
                <a:cs typeface="Times New Roman" panose="02020603050405020304" pitchFamily="18" charset="0"/>
              </a:rPr>
              <a:t> initialiser comme suite :</a:t>
            </a:r>
          </a:p>
          <a:p>
            <a:pPr marL="0" indent="0">
              <a:buNone/>
            </a:pPr>
            <a:r>
              <a:rPr lang="fr-FR" sz="1800" dirty="0" smtClean="0">
                <a:cs typeface="Times New Roman" panose="02020603050405020304" pitchFamily="18" charset="0"/>
              </a:rPr>
              <a:t>&lt;!DOCTYPE html PUBLIC "-//W3C//DTD XHTML 1.0 </a:t>
            </a:r>
            <a:r>
              <a:rPr lang="fr-FR" sz="1800" dirty="0" err="1" smtClean="0">
                <a:cs typeface="Times New Roman" panose="02020603050405020304" pitchFamily="18" charset="0"/>
              </a:rPr>
              <a:t>Transitional</a:t>
            </a:r>
            <a:r>
              <a:rPr lang="fr-FR" sz="1800" dirty="0" smtClean="0">
                <a:cs typeface="Times New Roman" panose="02020603050405020304" pitchFamily="18" charset="0"/>
              </a:rPr>
              <a:t>//EN" </a:t>
            </a:r>
          </a:p>
          <a:p>
            <a:pPr marL="0" indent="0">
              <a:buNone/>
            </a:pPr>
            <a:r>
              <a:rPr lang="fr-FR" sz="1800" dirty="0" smtClean="0">
                <a:cs typeface="Times New Roman" panose="02020603050405020304" pitchFamily="18" charset="0"/>
              </a:rPr>
              <a:t>	"http://www.w3.org/TR/xhtml1/DTD/xhtml1-transitional.dtd"&gt; </a:t>
            </a:r>
          </a:p>
          <a:p>
            <a:pPr marL="0" indent="0">
              <a:buNone/>
            </a:pPr>
            <a:r>
              <a:rPr lang="fr-FR" sz="1800" dirty="0" smtClean="0">
                <a:cs typeface="Times New Roman" panose="02020603050405020304" pitchFamily="18" charset="0"/>
              </a:rPr>
              <a:t>Il étais difficile de mémoriser tous le </a:t>
            </a:r>
            <a:r>
              <a:rPr lang="fr-FR" sz="1800" dirty="0" err="1" smtClean="0">
                <a:cs typeface="Times New Roman" panose="02020603050405020304" pitchFamily="18" charset="0"/>
              </a:rPr>
              <a:t>markup</a:t>
            </a:r>
            <a:r>
              <a:rPr lang="fr-FR" sz="1800" dirty="0" smtClean="0">
                <a:cs typeface="Times New Roman" panose="02020603050405020304" pitchFamily="18" charset="0"/>
              </a:rPr>
              <a:t> </a:t>
            </a:r>
          </a:p>
          <a:p>
            <a:r>
              <a:rPr lang="fr-FR" sz="2400" b="1" dirty="0" smtClean="0">
                <a:cs typeface="Times New Roman" panose="02020603050405020304" pitchFamily="18" charset="0"/>
              </a:rPr>
              <a:t>Dans html5 le </a:t>
            </a:r>
            <a:r>
              <a:rPr lang="fr-FR" sz="2400" b="1" dirty="0" err="1" smtClean="0">
                <a:cs typeface="Times New Roman" panose="02020603050405020304" pitchFamily="18" charset="0"/>
              </a:rPr>
              <a:t>Doctype</a:t>
            </a:r>
            <a:r>
              <a:rPr lang="fr-FR" sz="2400" b="1" dirty="0" smtClean="0">
                <a:cs typeface="Times New Roman" panose="02020603050405020304" pitchFamily="18" charset="0"/>
              </a:rPr>
              <a:t> est réduit pour être comme suit :</a:t>
            </a:r>
            <a:r>
              <a:rPr lang="fr-FR" sz="1800" b="1" dirty="0" smtClean="0">
                <a:cs typeface="Times New Roman" panose="02020603050405020304" pitchFamily="18" charset="0"/>
              </a:rPr>
              <a:t> </a:t>
            </a:r>
          </a:p>
          <a:p>
            <a:pPr marL="0" indent="0">
              <a:buNone/>
            </a:pPr>
            <a:r>
              <a:rPr lang="fr-FR" sz="1800" dirty="0" smtClean="0">
                <a:cs typeface="Times New Roman" panose="02020603050405020304" pitchFamily="18" charset="0"/>
              </a:rPr>
              <a:t>&lt;!DOCTYPE html &gt;</a:t>
            </a:r>
          </a:p>
          <a:p>
            <a:endParaRPr lang="fr-FR" sz="2400" dirty="0">
              <a:cs typeface="Times New Roman" panose="02020603050405020304" pitchFamily="18" charset="0"/>
            </a:endParaRPr>
          </a:p>
        </p:txBody>
      </p:sp>
    </p:spTree>
    <p:extLst>
      <p:ext uri="{BB962C8B-B14F-4D97-AF65-F5344CB8AC3E}">
        <p14:creationId xmlns:p14="http://schemas.microsoft.com/office/powerpoint/2010/main" val="5101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Les Figures</a:t>
            </a:r>
            <a:endParaRPr lang="fr-FR" u="sng" dirty="0"/>
          </a:p>
        </p:txBody>
      </p:sp>
      <p:sp>
        <p:nvSpPr>
          <p:cNvPr id="3" name="Content Placeholder 2"/>
          <p:cNvSpPr>
            <a:spLocks noGrp="1"/>
          </p:cNvSpPr>
          <p:nvPr>
            <p:ph idx="1"/>
          </p:nvPr>
        </p:nvSpPr>
        <p:spPr/>
        <p:txBody>
          <a:bodyPr>
            <a:normAutofit fontScale="92500" lnSpcReduction="20000"/>
          </a:bodyPr>
          <a:lstStyle/>
          <a:p>
            <a:r>
              <a:rPr lang="fr-FR" dirty="0" smtClean="0"/>
              <a:t>Dans Html4 il étais impossible de mètre un titre pour un image sans l’</a:t>
            </a:r>
            <a:r>
              <a:rPr lang="fr-FR" dirty="0" err="1" smtClean="0"/>
              <a:t>itulisation</a:t>
            </a:r>
            <a:r>
              <a:rPr lang="fr-FR" dirty="0" smtClean="0"/>
              <a:t> des </a:t>
            </a:r>
            <a:r>
              <a:rPr lang="fr-FR" dirty="0" err="1" smtClean="0"/>
              <a:t>span</a:t>
            </a:r>
            <a:r>
              <a:rPr lang="fr-FR" dirty="0" smtClean="0"/>
              <a:t> ou div avec l’image en mettre les styles pour que la </a:t>
            </a:r>
            <a:r>
              <a:rPr lang="fr-FR" dirty="0" err="1" smtClean="0"/>
              <a:t>caption</a:t>
            </a:r>
            <a:r>
              <a:rPr lang="fr-FR" dirty="0" smtClean="0"/>
              <a:t> vient au dessus d’image </a:t>
            </a:r>
          </a:p>
          <a:p>
            <a:r>
              <a:rPr lang="fr-FR" dirty="0" smtClean="0"/>
              <a:t>Mais dans HTML5 le balise </a:t>
            </a:r>
            <a:r>
              <a:rPr lang="fr-FR" b="1" dirty="0" smtClean="0"/>
              <a:t>FIGURE </a:t>
            </a:r>
          </a:p>
          <a:p>
            <a:pPr marL="0" indent="0">
              <a:buNone/>
            </a:pPr>
            <a:r>
              <a:rPr lang="en-US" b="1" dirty="0" smtClean="0"/>
              <a:t>&lt;figure&gt;</a:t>
            </a:r>
          </a:p>
          <a:p>
            <a:pPr marL="0" indent="0">
              <a:buNone/>
            </a:pPr>
            <a:r>
              <a:rPr lang="en-US" b="1" dirty="0" smtClean="0"/>
              <a:t>    &lt;</a:t>
            </a:r>
            <a:r>
              <a:rPr lang="en-US" b="1" dirty="0" err="1" smtClean="0"/>
              <a:t>img</a:t>
            </a:r>
            <a:r>
              <a:rPr lang="en-US" b="1" dirty="0" smtClean="0"/>
              <a:t> </a:t>
            </a:r>
            <a:r>
              <a:rPr lang="en-US" b="1" dirty="0" err="1" smtClean="0"/>
              <a:t>src</a:t>
            </a:r>
            <a:r>
              <a:rPr lang="en-US" b="1" dirty="0" smtClean="0"/>
              <a:t>="path/to/image" alt="About image" /&gt;</a:t>
            </a:r>
          </a:p>
          <a:p>
            <a:pPr marL="0" indent="0">
              <a:buNone/>
            </a:pPr>
            <a:r>
              <a:rPr lang="en-US" b="1" dirty="0" smtClean="0"/>
              <a:t>    &lt;</a:t>
            </a:r>
            <a:r>
              <a:rPr lang="en-US" b="1" dirty="0" err="1" smtClean="0"/>
              <a:t>figcaption</a:t>
            </a:r>
            <a:r>
              <a:rPr lang="en-US" b="1" dirty="0" smtClean="0"/>
              <a:t>&gt;</a:t>
            </a:r>
          </a:p>
          <a:p>
            <a:pPr marL="0" indent="0">
              <a:buNone/>
            </a:pPr>
            <a:r>
              <a:rPr lang="en-US" b="1" dirty="0" smtClean="0"/>
              <a:t>        &lt;p&gt;</a:t>
            </a:r>
            <a:r>
              <a:rPr lang="en-US" b="1" dirty="0" err="1" smtClean="0"/>
              <a:t>C’est</a:t>
            </a:r>
            <a:r>
              <a:rPr lang="en-US" b="1" dirty="0" smtClean="0"/>
              <a:t> le </a:t>
            </a:r>
            <a:r>
              <a:rPr lang="en-US" b="1" dirty="0" err="1" smtClean="0"/>
              <a:t>titre</a:t>
            </a:r>
            <a:r>
              <a:rPr lang="en-US" b="1" dirty="0" smtClean="0"/>
              <a:t> du </a:t>
            </a:r>
            <a:r>
              <a:rPr lang="en-US" b="1" smtClean="0"/>
              <a:t>l’image. </a:t>
            </a:r>
            <a:r>
              <a:rPr lang="en-US" b="1" dirty="0" smtClean="0"/>
              <a:t>&lt;/p&gt;</a:t>
            </a:r>
          </a:p>
          <a:p>
            <a:pPr marL="0" indent="0">
              <a:buNone/>
            </a:pPr>
            <a:r>
              <a:rPr lang="en-US" b="1" dirty="0" smtClean="0"/>
              <a:t>    &lt;/</a:t>
            </a:r>
            <a:r>
              <a:rPr lang="en-US" b="1" dirty="0" err="1" smtClean="0"/>
              <a:t>figcaption</a:t>
            </a:r>
            <a:r>
              <a:rPr lang="en-US" b="1" dirty="0" smtClean="0"/>
              <a:t>&gt;</a:t>
            </a:r>
          </a:p>
          <a:p>
            <a:pPr marL="0" indent="0">
              <a:buNone/>
            </a:pPr>
            <a:r>
              <a:rPr lang="en-US" b="1" dirty="0" smtClean="0"/>
              <a:t>&lt;/figure&gt;</a:t>
            </a:r>
          </a:p>
          <a:p>
            <a:pPr marL="0" indent="0">
              <a:buNone/>
            </a:pPr>
            <a:r>
              <a:rPr lang="en-US" dirty="0" smtClean="0"/>
              <a:t>le </a:t>
            </a:r>
            <a:r>
              <a:rPr lang="en-US" dirty="0" err="1" smtClean="0"/>
              <a:t>figcaption</a:t>
            </a:r>
            <a:r>
              <a:rPr lang="en-US" dirty="0" smtClean="0"/>
              <a:t> </a:t>
            </a:r>
            <a:r>
              <a:rPr lang="fr-FR" dirty="0" smtClean="0"/>
              <a:t>fais</a:t>
            </a:r>
            <a:r>
              <a:rPr lang="en-US" dirty="0" smtClean="0"/>
              <a:t> la </a:t>
            </a:r>
            <a:r>
              <a:rPr lang="fr-FR" dirty="0" smtClean="0"/>
              <a:t>truc , nous pourrons </a:t>
            </a:r>
            <a:r>
              <a:rPr lang="fr-FR" dirty="0" err="1" smtClean="0"/>
              <a:t>inserer</a:t>
            </a:r>
            <a:r>
              <a:rPr lang="fr-FR" dirty="0" smtClean="0"/>
              <a:t> quelque soit des balises html.</a:t>
            </a:r>
            <a:endParaRPr lang="fr-FR" dirty="0"/>
          </a:p>
        </p:txBody>
      </p:sp>
    </p:spTree>
    <p:extLst>
      <p:ext uri="{BB962C8B-B14F-4D97-AF65-F5344CB8AC3E}">
        <p14:creationId xmlns:p14="http://schemas.microsoft.com/office/powerpoint/2010/main" val="296357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Content-Editable</a:t>
            </a:r>
            <a:endParaRPr lang="fr-FR" u="sng" dirty="0"/>
          </a:p>
        </p:txBody>
      </p:sp>
      <p:sp>
        <p:nvSpPr>
          <p:cNvPr id="3" name="Content Placeholder 2"/>
          <p:cNvSpPr>
            <a:spLocks noGrp="1"/>
          </p:cNvSpPr>
          <p:nvPr>
            <p:ph idx="1"/>
          </p:nvPr>
        </p:nvSpPr>
        <p:spPr/>
        <p:txBody>
          <a:bodyPr/>
          <a:lstStyle/>
          <a:p>
            <a:r>
              <a:rPr lang="fr-FR" dirty="0" smtClean="0"/>
              <a:t>Modifier votre contenu par le nouveau </a:t>
            </a:r>
            <a:r>
              <a:rPr lang="fr-FR" dirty="0" err="1" smtClean="0"/>
              <a:t>attribute</a:t>
            </a:r>
            <a:r>
              <a:rPr lang="fr-FR" dirty="0" smtClean="0"/>
              <a:t> : </a:t>
            </a:r>
            <a:r>
              <a:rPr lang="fr-FR" dirty="0" err="1" smtClean="0"/>
              <a:t>contenteditable</a:t>
            </a:r>
            <a:endParaRPr lang="fr-FR" dirty="0" smtClean="0"/>
          </a:p>
          <a:p>
            <a:pPr marL="0" indent="0">
              <a:buNone/>
            </a:pPr>
            <a:r>
              <a:rPr lang="fr-FR" dirty="0" smtClean="0"/>
              <a:t>Ex : </a:t>
            </a:r>
          </a:p>
          <a:p>
            <a:pPr marL="0" indent="0">
              <a:buNone/>
            </a:pPr>
            <a:r>
              <a:rPr lang="en-US" dirty="0"/>
              <a:t> &lt;</a:t>
            </a:r>
            <a:r>
              <a:rPr lang="en-US" dirty="0" err="1"/>
              <a:t>ul</a:t>
            </a:r>
            <a:r>
              <a:rPr lang="en-US" dirty="0"/>
              <a:t> </a:t>
            </a:r>
            <a:r>
              <a:rPr lang="en-US" b="1" dirty="0" err="1"/>
              <a:t>contenteditable</a:t>
            </a:r>
            <a:r>
              <a:rPr lang="en-US" b="1" dirty="0"/>
              <a:t>="true"</a:t>
            </a:r>
            <a:r>
              <a:rPr lang="en-US" dirty="0"/>
              <a:t>&gt;</a:t>
            </a:r>
          </a:p>
          <a:p>
            <a:pPr marL="0" indent="0">
              <a:buNone/>
            </a:pPr>
            <a:r>
              <a:rPr lang="en-US" dirty="0"/>
              <a:t>        &lt;li&gt; Break mechanical cab driver. &lt;/li&gt;</a:t>
            </a:r>
          </a:p>
          <a:p>
            <a:pPr marL="0" indent="0">
              <a:buNone/>
            </a:pPr>
            <a:r>
              <a:rPr lang="en-US" dirty="0"/>
              <a:t>        &lt;li&gt; Drive to abandoned factory</a:t>
            </a:r>
          </a:p>
          <a:p>
            <a:pPr marL="0" indent="0">
              <a:buNone/>
            </a:pPr>
            <a:r>
              <a:rPr lang="en-US" dirty="0"/>
              <a:t>        &lt;li&gt; Watch video of self &lt;/li&gt;</a:t>
            </a:r>
          </a:p>
          <a:p>
            <a:pPr marL="0" indent="0">
              <a:buNone/>
            </a:pPr>
            <a:r>
              <a:rPr lang="en-US" dirty="0"/>
              <a:t>     &lt;/</a:t>
            </a:r>
            <a:r>
              <a:rPr lang="en-US" dirty="0" err="1"/>
              <a:t>ul</a:t>
            </a:r>
            <a:r>
              <a:rPr lang="en-US" dirty="0"/>
              <a:t>&gt;</a:t>
            </a:r>
            <a:endParaRPr lang="fr-FR" dirty="0"/>
          </a:p>
        </p:txBody>
      </p:sp>
    </p:spTree>
    <p:extLst>
      <p:ext uri="{BB962C8B-B14F-4D97-AF65-F5344CB8AC3E}">
        <p14:creationId xmlns:p14="http://schemas.microsoft.com/office/powerpoint/2010/main" val="4109081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Les inputs</a:t>
            </a:r>
            <a:endParaRPr lang="fr-FR" u="sng" dirty="0"/>
          </a:p>
        </p:txBody>
      </p:sp>
      <p:sp>
        <p:nvSpPr>
          <p:cNvPr id="3" name="Content Placeholder 2"/>
          <p:cNvSpPr>
            <a:spLocks noGrp="1"/>
          </p:cNvSpPr>
          <p:nvPr>
            <p:ph idx="1"/>
          </p:nvPr>
        </p:nvSpPr>
        <p:spPr/>
        <p:txBody>
          <a:bodyPr>
            <a:normAutofit/>
          </a:bodyPr>
          <a:lstStyle/>
          <a:p>
            <a:pPr marL="0" indent="0">
              <a:buNone/>
            </a:pPr>
            <a:r>
              <a:rPr lang="fr-FR" sz="1800" dirty="0" smtClean="0"/>
              <a:t>Les inputs en html5 contient des nouvelles types on récites :</a:t>
            </a:r>
          </a:p>
          <a:p>
            <a:r>
              <a:rPr lang="fr-FR" sz="1800" dirty="0" smtClean="0"/>
              <a:t> email :&lt;input type=‘email’ value=‘b@b.com’ /&gt;</a:t>
            </a:r>
          </a:p>
          <a:p>
            <a:r>
              <a:rPr lang="fr-FR" sz="1800" dirty="0" err="1"/>
              <a:t>c</a:t>
            </a:r>
            <a:r>
              <a:rPr lang="fr-FR" sz="1800" dirty="0" err="1" smtClean="0"/>
              <a:t>olor</a:t>
            </a:r>
            <a:r>
              <a:rPr lang="fr-FR" sz="1800" dirty="0" smtClean="0"/>
              <a:t> :</a:t>
            </a:r>
            <a:r>
              <a:rPr lang="fr-FR" sz="1800" dirty="0"/>
              <a:t>&lt;input type</a:t>
            </a:r>
            <a:r>
              <a:rPr lang="fr-FR" sz="1800" dirty="0" smtClean="0"/>
              <a:t>=‘</a:t>
            </a:r>
            <a:r>
              <a:rPr lang="fr-FR" sz="1800" dirty="0" err="1" smtClean="0"/>
              <a:t>color</a:t>
            </a:r>
            <a:r>
              <a:rPr lang="fr-FR" sz="1800" dirty="0" smtClean="0"/>
              <a:t>’ </a:t>
            </a:r>
            <a:r>
              <a:rPr lang="fr-FR" sz="1800" dirty="0"/>
              <a:t>value</a:t>
            </a:r>
            <a:r>
              <a:rPr lang="fr-FR" sz="1800" dirty="0" smtClean="0"/>
              <a:t>=‘#FFFFFF’ /&gt;</a:t>
            </a:r>
          </a:p>
          <a:p>
            <a:r>
              <a:rPr lang="fr-FR" sz="1800" dirty="0" err="1"/>
              <a:t>n</a:t>
            </a:r>
            <a:r>
              <a:rPr lang="fr-FR" sz="1800" dirty="0" err="1" smtClean="0"/>
              <a:t>umber</a:t>
            </a:r>
            <a:r>
              <a:rPr lang="fr-FR" sz="1800" dirty="0" smtClean="0"/>
              <a:t> </a:t>
            </a:r>
            <a:r>
              <a:rPr lang="fr-FR" sz="1800" dirty="0"/>
              <a:t>:&lt;input type</a:t>
            </a:r>
            <a:r>
              <a:rPr lang="fr-FR" sz="1800" dirty="0" smtClean="0"/>
              <a:t>=‘</a:t>
            </a:r>
            <a:r>
              <a:rPr lang="fr-FR" sz="1800" dirty="0" err="1" smtClean="0"/>
              <a:t>number</a:t>
            </a:r>
            <a:r>
              <a:rPr lang="fr-FR" sz="1800" dirty="0" smtClean="0"/>
              <a:t>’ </a:t>
            </a:r>
            <a:r>
              <a:rPr lang="fr-FR" sz="1800" dirty="0"/>
              <a:t>value</a:t>
            </a:r>
            <a:r>
              <a:rPr lang="fr-FR" sz="1800" dirty="0" smtClean="0"/>
              <a:t>=’3’ min=‘1’ max=‘7’ </a:t>
            </a:r>
            <a:r>
              <a:rPr lang="fr-FR" sz="1800" dirty="0" err="1" smtClean="0"/>
              <a:t>step</a:t>
            </a:r>
            <a:r>
              <a:rPr lang="fr-FR" sz="1800" dirty="0" smtClean="0"/>
              <a:t>=‘1’ /&gt;</a:t>
            </a:r>
          </a:p>
          <a:p>
            <a:pPr marL="0" indent="0">
              <a:buNone/>
            </a:pPr>
            <a:endParaRPr lang="fr-FR" sz="1800" dirty="0" smtClean="0"/>
          </a:p>
          <a:p>
            <a:pPr marL="0" indent="0">
              <a:buNone/>
            </a:pPr>
            <a:r>
              <a:rPr lang="fr-FR" sz="1800" dirty="0" smtClean="0"/>
              <a:t>L’</a:t>
            </a:r>
            <a:r>
              <a:rPr lang="fr-FR" sz="1800" dirty="0" err="1" smtClean="0"/>
              <a:t>atribut</a:t>
            </a:r>
            <a:r>
              <a:rPr lang="fr-FR" sz="1800" dirty="0" smtClean="0"/>
              <a:t> </a:t>
            </a:r>
            <a:r>
              <a:rPr lang="fr-FR" sz="1800" b="1" dirty="0" err="1" smtClean="0"/>
              <a:t>Placeholder</a:t>
            </a:r>
            <a:r>
              <a:rPr lang="fr-FR" sz="1800" dirty="0" smtClean="0"/>
              <a:t> qui joue le rôle d’une message default</a:t>
            </a:r>
          </a:p>
          <a:p>
            <a:pPr marL="0" indent="0">
              <a:buNone/>
            </a:pPr>
            <a:r>
              <a:rPr lang="fr-FR" sz="1800" dirty="0" smtClean="0"/>
              <a:t>Ex :</a:t>
            </a:r>
            <a:r>
              <a:rPr lang="fr-FR" sz="1800" dirty="0"/>
              <a:t> </a:t>
            </a:r>
            <a:r>
              <a:rPr lang="fr-FR" sz="1800" dirty="0" smtClean="0"/>
              <a:t>&lt;input type=‘</a:t>
            </a:r>
            <a:r>
              <a:rPr lang="fr-FR" sz="1800" dirty="0" err="1" smtClean="0"/>
              <a:t>text</a:t>
            </a:r>
            <a:r>
              <a:rPr lang="fr-FR" sz="1800" dirty="0" smtClean="0"/>
              <a:t>’ </a:t>
            </a:r>
            <a:r>
              <a:rPr lang="fr-FR" sz="1800" dirty="0" err="1" smtClean="0"/>
              <a:t>placeholder</a:t>
            </a:r>
            <a:r>
              <a:rPr lang="fr-FR" sz="1800" dirty="0" smtClean="0"/>
              <a:t>=‘entrer votre email’ /&gt;</a:t>
            </a:r>
            <a:endParaRPr lang="fr-FR" sz="1800" dirty="0"/>
          </a:p>
          <a:p>
            <a:r>
              <a:rPr lang="fr-FR" sz="1800" dirty="0" smtClean="0"/>
              <a:t>L’</a:t>
            </a:r>
            <a:r>
              <a:rPr lang="fr-FR" sz="1800" dirty="0" err="1" smtClean="0"/>
              <a:t>atribut</a:t>
            </a:r>
            <a:r>
              <a:rPr lang="fr-FR" sz="1800" dirty="0" smtClean="0"/>
              <a:t> </a:t>
            </a:r>
            <a:r>
              <a:rPr lang="fr-FR" sz="1800" b="1" dirty="0" smtClean="0"/>
              <a:t>Pattern </a:t>
            </a:r>
            <a:r>
              <a:rPr lang="fr-FR" sz="1800" dirty="0" smtClean="0"/>
              <a:t>qui est utilisée pour </a:t>
            </a:r>
            <a:r>
              <a:rPr lang="fr-FR" sz="1800" dirty="0" err="1" smtClean="0"/>
              <a:t>specifier</a:t>
            </a:r>
            <a:r>
              <a:rPr lang="fr-FR" sz="1800" dirty="0" smtClean="0"/>
              <a:t> un </a:t>
            </a:r>
            <a:r>
              <a:rPr lang="fr-FR" sz="1800" dirty="0" err="1" smtClean="0"/>
              <a:t>regex</a:t>
            </a:r>
            <a:r>
              <a:rPr lang="fr-FR" sz="1800" dirty="0" smtClean="0"/>
              <a:t> sur l’input</a:t>
            </a:r>
          </a:p>
          <a:p>
            <a:pPr marL="0" indent="0">
              <a:buNone/>
            </a:pPr>
            <a:r>
              <a:rPr lang="fr-FR" sz="1800" dirty="0" smtClean="0"/>
              <a:t>Ex :</a:t>
            </a:r>
            <a:r>
              <a:rPr lang="en-US" sz="1800" dirty="0"/>
              <a:t>&lt;input type="text" name="</a:t>
            </a:r>
            <a:r>
              <a:rPr lang="en-US" sz="1800" dirty="0" err="1"/>
              <a:t>country_code</a:t>
            </a:r>
            <a:r>
              <a:rPr lang="en-US" sz="1800" dirty="0"/>
              <a:t>" pattern="[A-</a:t>
            </a:r>
            <a:r>
              <a:rPr lang="en-US" sz="1800" dirty="0" err="1"/>
              <a:t>Za</a:t>
            </a:r>
            <a:r>
              <a:rPr lang="en-US" sz="1800" dirty="0"/>
              <a:t>-z]{3}" title="Three letter country code</a:t>
            </a:r>
            <a:r>
              <a:rPr lang="en-US" sz="1800" dirty="0" smtClean="0"/>
              <a:t>"&gt;</a:t>
            </a:r>
            <a:endParaRPr lang="fr-FR"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97" y="135056"/>
            <a:ext cx="5572903" cy="26619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14" y="3027032"/>
            <a:ext cx="1495634" cy="285790"/>
          </a:xfrm>
          <a:prstGeom prst="rect">
            <a:avLst/>
          </a:prstGeom>
        </p:spPr>
      </p:pic>
    </p:spTree>
    <p:extLst>
      <p:ext uri="{BB962C8B-B14F-4D97-AF65-F5344CB8AC3E}">
        <p14:creationId xmlns:p14="http://schemas.microsoft.com/office/powerpoint/2010/main" val="232382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Local </a:t>
            </a:r>
            <a:r>
              <a:rPr lang="fr-FR" u="sng" dirty="0" err="1" smtClean="0"/>
              <a:t>storage</a:t>
            </a:r>
            <a:endParaRPr lang="fr-FR" u="sng" dirty="0"/>
          </a:p>
        </p:txBody>
      </p:sp>
      <p:sp>
        <p:nvSpPr>
          <p:cNvPr id="3" name="Content Placeholder 2"/>
          <p:cNvSpPr>
            <a:spLocks noGrp="1"/>
          </p:cNvSpPr>
          <p:nvPr>
            <p:ph idx="1"/>
          </p:nvPr>
        </p:nvSpPr>
        <p:spPr/>
        <p:txBody>
          <a:bodyPr>
            <a:normAutofit/>
          </a:bodyPr>
          <a:lstStyle/>
          <a:p>
            <a:pPr marL="0" indent="0">
              <a:buNone/>
            </a:pPr>
            <a:r>
              <a:rPr lang="fr-FR" dirty="0" smtClean="0"/>
              <a:t>Le local </a:t>
            </a:r>
            <a:r>
              <a:rPr lang="fr-FR" dirty="0" err="1" smtClean="0"/>
              <a:t>storage</a:t>
            </a:r>
            <a:r>
              <a:rPr lang="fr-FR" dirty="0" smtClean="0"/>
              <a:t> est nouvellement définie en HMTL5 comme étant un checkpoint ou un </a:t>
            </a:r>
            <a:r>
              <a:rPr lang="fr-FR" dirty="0" err="1" smtClean="0"/>
              <a:t>save</a:t>
            </a:r>
            <a:r>
              <a:rPr lang="fr-FR" dirty="0" smtClean="0"/>
              <a:t> .</a:t>
            </a:r>
          </a:p>
          <a:p>
            <a:pPr marL="0" indent="0">
              <a:buNone/>
            </a:pPr>
            <a:r>
              <a:rPr lang="fr-FR" dirty="0" smtClean="0"/>
              <a:t>Le local </a:t>
            </a:r>
            <a:r>
              <a:rPr lang="fr-FR" dirty="0" err="1" smtClean="0"/>
              <a:t>storage</a:t>
            </a:r>
            <a:r>
              <a:rPr lang="fr-FR" dirty="0" smtClean="0"/>
              <a:t> rappel le choix que tu a mis </a:t>
            </a:r>
          </a:p>
          <a:p>
            <a:pPr marL="0" indent="0">
              <a:buNone/>
            </a:pPr>
            <a:r>
              <a:rPr lang="fr-FR" dirty="0" smtClean="0"/>
              <a:t>Le local </a:t>
            </a:r>
            <a:r>
              <a:rPr lang="fr-FR" dirty="0" err="1" smtClean="0"/>
              <a:t>storage</a:t>
            </a:r>
            <a:r>
              <a:rPr lang="fr-FR" dirty="0" smtClean="0"/>
              <a:t> joue un </a:t>
            </a:r>
            <a:r>
              <a:rPr lang="fr-FR" dirty="0" err="1" smtClean="0"/>
              <a:t>role</a:t>
            </a:r>
            <a:r>
              <a:rPr lang="fr-FR" dirty="0" smtClean="0"/>
              <a:t> comme le cookie </a:t>
            </a:r>
          </a:p>
          <a:p>
            <a:pPr marL="0" indent="0">
              <a:buNone/>
            </a:pPr>
            <a:r>
              <a:rPr lang="fr-FR" dirty="0" smtClean="0"/>
              <a:t>Le local </a:t>
            </a:r>
            <a:r>
              <a:rPr lang="fr-FR" dirty="0" err="1" smtClean="0"/>
              <a:t>storage</a:t>
            </a:r>
            <a:r>
              <a:rPr lang="fr-FR" dirty="0" smtClean="0"/>
              <a:t> est définie comme clé valeur ex :    </a:t>
            </a:r>
          </a:p>
          <a:p>
            <a:pPr marL="0" indent="0">
              <a:buNone/>
            </a:pPr>
            <a:r>
              <a:rPr lang="en-US" sz="1800" b="1" dirty="0" smtClean="0">
                <a:solidFill>
                  <a:schemeClr val="accent6"/>
                </a:solidFill>
              </a:rPr>
              <a:t>// </a:t>
            </a:r>
            <a:r>
              <a:rPr lang="en-US" sz="1800" b="1" dirty="0">
                <a:solidFill>
                  <a:schemeClr val="accent6"/>
                </a:solidFill>
              </a:rPr>
              <a:t>Store</a:t>
            </a:r>
            <a:r>
              <a:rPr lang="en-US" sz="1800" b="1" dirty="0"/>
              <a:t/>
            </a:r>
            <a:br>
              <a:rPr lang="en-US" sz="1800" b="1" dirty="0"/>
            </a:br>
            <a:r>
              <a:rPr lang="en-US" sz="1800" b="1" dirty="0" err="1"/>
              <a:t>localStorage.setItem</a:t>
            </a:r>
            <a:r>
              <a:rPr lang="en-US" sz="1800" b="1" dirty="0"/>
              <a:t>("</a:t>
            </a:r>
            <a:r>
              <a:rPr lang="en-US" sz="1800" b="1" dirty="0" err="1"/>
              <a:t>lastname</a:t>
            </a:r>
            <a:r>
              <a:rPr lang="en-US" sz="1800" b="1" dirty="0"/>
              <a:t>", "Smith");</a:t>
            </a:r>
            <a:br>
              <a:rPr lang="en-US" sz="1800" b="1" dirty="0"/>
            </a:br>
            <a:r>
              <a:rPr lang="en-US" sz="1800" b="1" dirty="0">
                <a:solidFill>
                  <a:schemeClr val="accent6"/>
                </a:solidFill>
              </a:rPr>
              <a:t>// Retrieve</a:t>
            </a:r>
            <a:r>
              <a:rPr lang="en-US" sz="1800" b="1" dirty="0"/>
              <a:t/>
            </a:r>
            <a:br>
              <a:rPr lang="en-US" sz="1800" b="1" dirty="0"/>
            </a:br>
            <a:r>
              <a:rPr lang="en-US" sz="1800" b="1" dirty="0" err="1"/>
              <a:t>document.getElementById</a:t>
            </a:r>
            <a:r>
              <a:rPr lang="en-US" sz="1800" b="1" dirty="0"/>
              <a:t>("result").</a:t>
            </a:r>
            <a:r>
              <a:rPr lang="en-US" sz="1800" b="1" dirty="0" err="1" smtClean="0"/>
              <a:t>innerHTML</a:t>
            </a:r>
            <a:r>
              <a:rPr lang="en-US" sz="1800" b="1" dirty="0" smtClean="0"/>
              <a:t> </a:t>
            </a:r>
            <a:r>
              <a:rPr lang="en-US" sz="1800" b="1" dirty="0"/>
              <a:t>= </a:t>
            </a:r>
            <a:r>
              <a:rPr lang="en-US" sz="1800" b="1" dirty="0" err="1"/>
              <a:t>localStorage.getItem</a:t>
            </a:r>
            <a:r>
              <a:rPr lang="en-US" sz="1800" b="1" dirty="0"/>
              <a:t>("</a:t>
            </a:r>
            <a:r>
              <a:rPr lang="en-US" sz="1800" b="1" dirty="0" err="1"/>
              <a:t>lastname</a:t>
            </a:r>
            <a:r>
              <a:rPr lang="en-US" sz="1800" b="1" dirty="0" smtClean="0"/>
              <a:t>");</a:t>
            </a:r>
          </a:p>
          <a:p>
            <a:pPr marL="0" indent="0">
              <a:buNone/>
            </a:pPr>
            <a:r>
              <a:rPr lang="en-US" sz="1800" b="1" dirty="0" smtClean="0">
                <a:solidFill>
                  <a:schemeClr val="accent6"/>
                </a:solidFill>
              </a:rPr>
              <a:t>// Remove</a:t>
            </a:r>
          </a:p>
          <a:p>
            <a:pPr marL="0" indent="0">
              <a:buNone/>
            </a:pPr>
            <a:r>
              <a:rPr lang="en-US" sz="1800" b="1" dirty="0" err="1"/>
              <a:t>localStorage.removeItem</a:t>
            </a:r>
            <a:r>
              <a:rPr lang="en-US" sz="1800" b="1" dirty="0"/>
              <a:t>("</a:t>
            </a:r>
            <a:r>
              <a:rPr lang="en-US" sz="1800" b="1" dirty="0" err="1"/>
              <a:t>lastname</a:t>
            </a:r>
            <a:r>
              <a:rPr lang="en-US" sz="1800" b="1" dirty="0"/>
              <a:t>");</a:t>
            </a:r>
            <a:endParaRPr lang="fr-FR" sz="1800" b="1" dirty="0">
              <a:solidFill>
                <a:schemeClr val="accent6"/>
              </a:solidFill>
            </a:endParaRPr>
          </a:p>
        </p:txBody>
      </p:sp>
    </p:spTree>
    <p:extLst>
      <p:ext uri="{BB962C8B-B14F-4D97-AF65-F5344CB8AC3E}">
        <p14:creationId xmlns:p14="http://schemas.microsoft.com/office/powerpoint/2010/main" val="2954234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534" y="455137"/>
            <a:ext cx="11969087" cy="4524315"/>
          </a:xfrm>
          <a:prstGeom prst="rect">
            <a:avLst/>
          </a:prstGeom>
        </p:spPr>
        <p:txBody>
          <a:bodyPr wrap="square">
            <a:spAutoFit/>
          </a:bodyPr>
          <a:lstStyle/>
          <a:p>
            <a:r>
              <a:rPr lang="fr-FR" dirty="0"/>
              <a:t>&lt;script&gt;</a:t>
            </a:r>
          </a:p>
          <a:p>
            <a:r>
              <a:rPr lang="fr-FR" dirty="0" err="1"/>
              <a:t>function</a:t>
            </a:r>
            <a:r>
              <a:rPr lang="fr-FR" dirty="0"/>
              <a:t> </a:t>
            </a:r>
            <a:r>
              <a:rPr lang="fr-FR" dirty="0" err="1"/>
              <a:t>clickCounter</a:t>
            </a:r>
            <a:r>
              <a:rPr lang="fr-FR" dirty="0"/>
              <a:t>() {</a:t>
            </a:r>
          </a:p>
          <a:p>
            <a:r>
              <a:rPr lang="fr-FR" dirty="0"/>
              <a:t>    if(</a:t>
            </a:r>
            <a:r>
              <a:rPr lang="fr-FR" dirty="0" err="1"/>
              <a:t>typeof</a:t>
            </a:r>
            <a:r>
              <a:rPr lang="fr-FR" dirty="0"/>
              <a:t>(Storage) !== "</a:t>
            </a:r>
            <a:r>
              <a:rPr lang="fr-FR" dirty="0" err="1"/>
              <a:t>undefined</a:t>
            </a:r>
            <a:r>
              <a:rPr lang="fr-FR" dirty="0"/>
              <a:t>") {</a:t>
            </a:r>
          </a:p>
          <a:p>
            <a:r>
              <a:rPr lang="fr-FR" dirty="0"/>
              <a:t>        if (</a:t>
            </a:r>
            <a:r>
              <a:rPr lang="fr-FR" dirty="0" err="1"/>
              <a:t>localStorage.clickcount</a:t>
            </a:r>
            <a:r>
              <a:rPr lang="fr-FR" dirty="0"/>
              <a:t>) {</a:t>
            </a:r>
          </a:p>
          <a:p>
            <a:r>
              <a:rPr lang="fr-FR" dirty="0"/>
              <a:t>            </a:t>
            </a:r>
            <a:r>
              <a:rPr lang="fr-FR" dirty="0" err="1"/>
              <a:t>localStorage.clickcount</a:t>
            </a:r>
            <a:r>
              <a:rPr lang="fr-FR" dirty="0"/>
              <a:t> = </a:t>
            </a:r>
            <a:r>
              <a:rPr lang="fr-FR" dirty="0" err="1"/>
              <a:t>Number</a:t>
            </a:r>
            <a:r>
              <a:rPr lang="fr-FR" dirty="0"/>
              <a:t>(</a:t>
            </a:r>
            <a:r>
              <a:rPr lang="fr-FR" dirty="0" err="1"/>
              <a:t>localStorage.clickcount</a:t>
            </a:r>
            <a:r>
              <a:rPr lang="fr-FR" dirty="0"/>
              <a:t>)+1;</a:t>
            </a:r>
          </a:p>
          <a:p>
            <a:r>
              <a:rPr lang="fr-FR" dirty="0"/>
              <a:t>        } </a:t>
            </a:r>
            <a:r>
              <a:rPr lang="fr-FR" dirty="0" err="1"/>
              <a:t>else</a:t>
            </a:r>
            <a:r>
              <a:rPr lang="fr-FR" dirty="0"/>
              <a:t> {</a:t>
            </a:r>
          </a:p>
          <a:p>
            <a:r>
              <a:rPr lang="fr-FR" dirty="0"/>
              <a:t>            </a:t>
            </a:r>
            <a:r>
              <a:rPr lang="fr-FR" dirty="0" err="1"/>
              <a:t>localStorage.clickcount</a:t>
            </a:r>
            <a:r>
              <a:rPr lang="fr-FR" dirty="0"/>
              <a:t> = 1;</a:t>
            </a:r>
          </a:p>
          <a:p>
            <a:r>
              <a:rPr lang="fr-FR" dirty="0"/>
              <a:t>        }</a:t>
            </a:r>
          </a:p>
          <a:p>
            <a:r>
              <a:rPr lang="fr-FR" dirty="0"/>
              <a:t>        </a:t>
            </a:r>
            <a:r>
              <a:rPr lang="fr-FR" dirty="0" err="1"/>
              <a:t>document.getElementById</a:t>
            </a:r>
            <a:r>
              <a:rPr lang="fr-FR" dirty="0"/>
              <a:t>("</a:t>
            </a:r>
            <a:r>
              <a:rPr lang="fr-FR" dirty="0" err="1"/>
              <a:t>result</a:t>
            </a:r>
            <a:r>
              <a:rPr lang="fr-FR" dirty="0"/>
              <a:t>").</a:t>
            </a:r>
            <a:r>
              <a:rPr lang="fr-FR" dirty="0" err="1"/>
              <a:t>innerHTML</a:t>
            </a:r>
            <a:r>
              <a:rPr lang="fr-FR" dirty="0"/>
              <a:t> = "You have </a:t>
            </a:r>
            <a:r>
              <a:rPr lang="fr-FR" dirty="0" err="1"/>
              <a:t>clicked</a:t>
            </a:r>
            <a:r>
              <a:rPr lang="fr-FR" dirty="0"/>
              <a:t> the </a:t>
            </a:r>
            <a:r>
              <a:rPr lang="fr-FR" dirty="0" err="1"/>
              <a:t>button</a:t>
            </a:r>
            <a:r>
              <a:rPr lang="fr-FR" dirty="0"/>
              <a:t> " + </a:t>
            </a:r>
            <a:r>
              <a:rPr lang="fr-FR" dirty="0" err="1"/>
              <a:t>localStorage.clickcount</a:t>
            </a:r>
            <a:r>
              <a:rPr lang="fr-FR" dirty="0"/>
              <a:t> + " time(s).";</a:t>
            </a:r>
          </a:p>
          <a:p>
            <a:r>
              <a:rPr lang="fr-FR" dirty="0"/>
              <a:t>    } </a:t>
            </a:r>
            <a:r>
              <a:rPr lang="fr-FR" dirty="0" err="1"/>
              <a:t>else</a:t>
            </a:r>
            <a:r>
              <a:rPr lang="fr-FR" dirty="0"/>
              <a:t> {</a:t>
            </a:r>
          </a:p>
          <a:p>
            <a:r>
              <a:rPr lang="fr-FR" dirty="0"/>
              <a:t>        </a:t>
            </a:r>
            <a:r>
              <a:rPr lang="fr-FR" dirty="0" err="1"/>
              <a:t>document.getElementById</a:t>
            </a:r>
            <a:r>
              <a:rPr lang="fr-FR" dirty="0"/>
              <a:t>("</a:t>
            </a:r>
            <a:r>
              <a:rPr lang="fr-FR" dirty="0" err="1"/>
              <a:t>result</a:t>
            </a:r>
            <a:r>
              <a:rPr lang="fr-FR" dirty="0"/>
              <a:t>").</a:t>
            </a:r>
            <a:r>
              <a:rPr lang="fr-FR" dirty="0" err="1"/>
              <a:t>innerHTML</a:t>
            </a:r>
            <a:r>
              <a:rPr lang="fr-FR" dirty="0"/>
              <a:t> = "</a:t>
            </a:r>
            <a:r>
              <a:rPr lang="fr-FR" dirty="0" err="1"/>
              <a:t>Sorry</a:t>
            </a:r>
            <a:r>
              <a:rPr lang="fr-FR" dirty="0"/>
              <a:t>, </a:t>
            </a:r>
            <a:r>
              <a:rPr lang="fr-FR" dirty="0" err="1"/>
              <a:t>your</a:t>
            </a:r>
            <a:r>
              <a:rPr lang="fr-FR" dirty="0"/>
              <a:t> browser </a:t>
            </a:r>
            <a:r>
              <a:rPr lang="fr-FR" dirty="0" err="1"/>
              <a:t>does</a:t>
            </a:r>
            <a:r>
              <a:rPr lang="fr-FR" dirty="0"/>
              <a:t> not support web </a:t>
            </a:r>
            <a:r>
              <a:rPr lang="fr-FR" dirty="0" err="1"/>
              <a:t>storage</a:t>
            </a:r>
            <a:r>
              <a:rPr lang="fr-FR" dirty="0"/>
              <a:t>...";</a:t>
            </a:r>
          </a:p>
          <a:p>
            <a:r>
              <a:rPr lang="fr-FR" dirty="0"/>
              <a:t>    }</a:t>
            </a:r>
          </a:p>
          <a:p>
            <a:r>
              <a:rPr lang="fr-FR" dirty="0"/>
              <a:t>}</a:t>
            </a:r>
          </a:p>
          <a:p>
            <a:r>
              <a:rPr lang="fr-FR" dirty="0"/>
              <a:t>&lt;/script</a:t>
            </a:r>
            <a:r>
              <a:rPr lang="fr-FR" dirty="0" smtClean="0"/>
              <a:t>&gt;</a:t>
            </a:r>
          </a:p>
          <a:p>
            <a:endParaRPr lang="fr-FR" dirty="0"/>
          </a:p>
          <a:p>
            <a:r>
              <a:rPr lang="fr-FR" dirty="0" smtClean="0"/>
              <a:t>&lt;input type=‘</a:t>
            </a:r>
            <a:r>
              <a:rPr lang="fr-FR" dirty="0" err="1" smtClean="0"/>
              <a:t>button</a:t>
            </a:r>
            <a:r>
              <a:rPr lang="fr-FR" dirty="0" smtClean="0"/>
              <a:t>’ </a:t>
            </a:r>
            <a:r>
              <a:rPr lang="fr-FR" dirty="0" err="1" smtClean="0"/>
              <a:t>onclick</a:t>
            </a:r>
            <a:r>
              <a:rPr lang="fr-FR" dirty="0" smtClean="0"/>
              <a:t>=‘</a:t>
            </a:r>
            <a:r>
              <a:rPr lang="fr-FR" dirty="0" err="1" smtClean="0"/>
              <a:t>clickCounter</a:t>
            </a:r>
            <a:r>
              <a:rPr lang="fr-FR" dirty="0" smtClean="0"/>
              <a:t>();’ /&gt;</a:t>
            </a:r>
            <a:endParaRPr lang="fr-FR" dirty="0"/>
          </a:p>
        </p:txBody>
      </p:sp>
    </p:spTree>
    <p:extLst>
      <p:ext uri="{BB962C8B-B14F-4D97-AF65-F5344CB8AC3E}">
        <p14:creationId xmlns:p14="http://schemas.microsoft.com/office/powerpoint/2010/main" val="3781047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r>
              <a:rPr lang="fr-FR" u="sng" dirty="0" err="1" smtClean="0"/>
              <a:t>Audio,Video,SVG</a:t>
            </a:r>
            <a:endParaRPr lang="fr-FR" u="sng" dirty="0"/>
          </a:p>
        </p:txBody>
      </p:sp>
      <p:sp>
        <p:nvSpPr>
          <p:cNvPr id="3" name="Content Placeholder 2"/>
          <p:cNvSpPr>
            <a:spLocks noGrp="1"/>
          </p:cNvSpPr>
          <p:nvPr>
            <p:ph idx="1"/>
          </p:nvPr>
        </p:nvSpPr>
        <p:spPr>
          <a:xfrm>
            <a:off x="838200" y="1197828"/>
            <a:ext cx="10515600" cy="5530518"/>
          </a:xfrm>
        </p:spPr>
        <p:txBody>
          <a:bodyPr>
            <a:normAutofit lnSpcReduction="10000"/>
          </a:bodyPr>
          <a:lstStyle/>
          <a:p>
            <a:r>
              <a:rPr lang="fr-FR" sz="2000" b="1" u="sng" dirty="0" smtClean="0"/>
              <a:t>Audio</a:t>
            </a:r>
          </a:p>
          <a:p>
            <a:pPr marL="0" indent="0">
              <a:buNone/>
            </a:pPr>
            <a:r>
              <a:rPr lang="fr-FR" sz="2000" dirty="0" smtClean="0"/>
              <a:t>Le Balise audio définie un élément spécifique pour les fichées music</a:t>
            </a:r>
          </a:p>
          <a:p>
            <a:pPr marL="0" indent="0">
              <a:buNone/>
            </a:pPr>
            <a:r>
              <a:rPr lang="en-US" sz="2000" dirty="0"/>
              <a:t>&lt;audio </a:t>
            </a:r>
            <a:r>
              <a:rPr lang="en-US" sz="2000" b="1" dirty="0"/>
              <a:t>controls</a:t>
            </a:r>
            <a:r>
              <a:rPr lang="en-US" sz="2000" dirty="0"/>
              <a:t>&gt;</a:t>
            </a:r>
            <a:br>
              <a:rPr lang="en-US" sz="2000" dirty="0"/>
            </a:br>
            <a:r>
              <a:rPr lang="en-US" sz="2000" dirty="0"/>
              <a:t>  &lt;source </a:t>
            </a:r>
            <a:r>
              <a:rPr lang="en-US" sz="2000" dirty="0" err="1"/>
              <a:t>src</a:t>
            </a:r>
            <a:r>
              <a:rPr lang="en-US" sz="2000" dirty="0"/>
              <a:t>="horse.ogg" type="audio/</a:t>
            </a:r>
            <a:r>
              <a:rPr lang="en-US" sz="2000" dirty="0" err="1"/>
              <a:t>ogg</a:t>
            </a:r>
            <a:r>
              <a:rPr lang="en-US" sz="2000" dirty="0"/>
              <a:t>"&gt;</a:t>
            </a:r>
            <a:br>
              <a:rPr lang="en-US" sz="2000" dirty="0"/>
            </a:br>
            <a:r>
              <a:rPr lang="en-US" sz="2000" dirty="0"/>
              <a:t>  &lt;source </a:t>
            </a:r>
            <a:r>
              <a:rPr lang="en-US" sz="2000" dirty="0" err="1"/>
              <a:t>src</a:t>
            </a:r>
            <a:r>
              <a:rPr lang="en-US" sz="2000" dirty="0"/>
              <a:t>="horse.mp3" type="audio/mpeg"&gt;</a:t>
            </a:r>
            <a:br>
              <a:rPr lang="en-US" sz="2000" dirty="0"/>
            </a:br>
            <a:r>
              <a:rPr lang="en-US" sz="2000" dirty="0"/>
              <a:t>Your browser does not support the audio element.</a:t>
            </a:r>
            <a:br>
              <a:rPr lang="en-US" sz="2000" dirty="0"/>
            </a:br>
            <a:r>
              <a:rPr lang="en-US" sz="2000" dirty="0"/>
              <a:t>&lt;/audio</a:t>
            </a:r>
            <a:r>
              <a:rPr lang="en-US" sz="2000" dirty="0" smtClean="0"/>
              <a:t>&gt;</a:t>
            </a:r>
          </a:p>
          <a:p>
            <a:pPr marL="0" indent="0">
              <a:buNone/>
            </a:pPr>
            <a:r>
              <a:rPr lang="en-US" sz="2000" dirty="0" err="1" smtClean="0"/>
              <a:t>L’atribut</a:t>
            </a:r>
            <a:r>
              <a:rPr lang="en-US" sz="2000" b="1" dirty="0" smtClean="0"/>
              <a:t> controls </a:t>
            </a:r>
            <a:r>
              <a:rPr lang="fr-BE" sz="2000" dirty="0" smtClean="0"/>
              <a:t>est utilisée pour activer les diffèrent contrôles du balise audio come ( </a:t>
            </a:r>
            <a:r>
              <a:rPr lang="fr-BE" sz="2000" dirty="0" err="1" smtClean="0"/>
              <a:t>play</a:t>
            </a:r>
            <a:r>
              <a:rPr lang="fr-BE" sz="2000" dirty="0" smtClean="0"/>
              <a:t> pause et volume )</a:t>
            </a:r>
          </a:p>
          <a:p>
            <a:r>
              <a:rPr lang="fr-BE" sz="2000" b="1" u="sng" dirty="0" err="1" smtClean="0"/>
              <a:t>Video</a:t>
            </a:r>
            <a:endParaRPr lang="fr-BE" sz="2000" b="1" u="sng" dirty="0" smtClean="0"/>
          </a:p>
          <a:p>
            <a:pPr marL="0" indent="0">
              <a:buNone/>
            </a:pPr>
            <a:r>
              <a:rPr lang="fr-FR" sz="2000" dirty="0"/>
              <a:t>Le Balise </a:t>
            </a:r>
            <a:r>
              <a:rPr lang="fr-FR" sz="2000" dirty="0" err="1" smtClean="0"/>
              <a:t>video</a:t>
            </a:r>
            <a:r>
              <a:rPr lang="fr-FR" sz="2000" dirty="0" smtClean="0"/>
              <a:t> définie </a:t>
            </a:r>
            <a:r>
              <a:rPr lang="fr-FR" sz="2000" dirty="0"/>
              <a:t>un élément spécifique pour les </a:t>
            </a:r>
            <a:r>
              <a:rPr lang="fr-FR" sz="2000" dirty="0" smtClean="0"/>
              <a:t>fichées </a:t>
            </a:r>
            <a:r>
              <a:rPr lang="fr-FR" sz="2000" dirty="0" err="1" smtClean="0"/>
              <a:t>video</a:t>
            </a:r>
            <a:endParaRPr lang="fr-FR" sz="2000" dirty="0"/>
          </a:p>
          <a:p>
            <a:pPr marL="0" indent="0">
              <a:buNone/>
            </a:pPr>
            <a:endParaRPr lang="fr-BE" sz="2000" b="1" dirty="0" smtClean="0"/>
          </a:p>
          <a:p>
            <a:pPr marL="0" indent="0">
              <a:buNone/>
            </a:pPr>
            <a:r>
              <a:rPr lang="en-US" sz="2000" dirty="0"/>
              <a:t>&lt;video width="320" height="240" </a:t>
            </a:r>
            <a:r>
              <a:rPr lang="en-US" sz="2000" dirty="0" smtClean="0"/>
              <a:t> </a:t>
            </a:r>
            <a:r>
              <a:rPr lang="en-US" sz="2000" dirty="0" err="1" smtClean="0"/>
              <a:t>autoplay</a:t>
            </a:r>
            <a:r>
              <a:rPr lang="en-US" sz="2000" dirty="0" smtClean="0"/>
              <a:t>&gt;</a:t>
            </a:r>
            <a:r>
              <a:rPr lang="en-US" sz="2000" dirty="0"/>
              <a:t/>
            </a:r>
            <a:br>
              <a:rPr lang="en-US" sz="2000" dirty="0"/>
            </a:br>
            <a:r>
              <a:rPr lang="en-US" sz="2000" dirty="0"/>
              <a:t>  &lt;source </a:t>
            </a:r>
            <a:r>
              <a:rPr lang="en-US" sz="2000" dirty="0" err="1"/>
              <a:t>src</a:t>
            </a:r>
            <a:r>
              <a:rPr lang="en-US" sz="2000" dirty="0"/>
              <a:t>="movie.mp4" type="video/mp4"&gt;</a:t>
            </a:r>
            <a:br>
              <a:rPr lang="en-US" sz="2000" dirty="0"/>
            </a:br>
            <a:r>
              <a:rPr lang="en-US" sz="2000" dirty="0"/>
              <a:t>  &lt;source </a:t>
            </a:r>
            <a:r>
              <a:rPr lang="en-US" sz="2000" dirty="0" err="1"/>
              <a:t>src</a:t>
            </a:r>
            <a:r>
              <a:rPr lang="en-US" sz="2000" dirty="0"/>
              <a:t>="movie.ogg" type="video/</a:t>
            </a:r>
            <a:r>
              <a:rPr lang="en-US" sz="2000" dirty="0" err="1"/>
              <a:t>ogg</a:t>
            </a:r>
            <a:r>
              <a:rPr lang="en-US" sz="2000" dirty="0"/>
              <a:t>"&gt;</a:t>
            </a:r>
            <a:br>
              <a:rPr lang="en-US" sz="2000" dirty="0"/>
            </a:br>
            <a:r>
              <a:rPr lang="en-US" sz="2000" dirty="0"/>
              <a:t>Your browser does not support the video tag.</a:t>
            </a:r>
            <a:br>
              <a:rPr lang="en-US" sz="2000" dirty="0"/>
            </a:br>
            <a:r>
              <a:rPr lang="en-US" sz="2000" dirty="0"/>
              <a:t>&lt;/video</a:t>
            </a:r>
            <a:r>
              <a:rPr lang="en-US" sz="2000" dirty="0" smtClean="0"/>
              <a:t>&gt;</a:t>
            </a:r>
          </a:p>
          <a:p>
            <a:pPr marL="0" indent="0">
              <a:buNone/>
            </a:pPr>
            <a:endParaRPr lang="fr-FR" sz="2000" b="1" dirty="0"/>
          </a:p>
        </p:txBody>
      </p:sp>
    </p:spTree>
    <p:extLst>
      <p:ext uri="{BB962C8B-B14F-4D97-AF65-F5344CB8AC3E}">
        <p14:creationId xmlns:p14="http://schemas.microsoft.com/office/powerpoint/2010/main" val="603001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err="1" smtClean="0"/>
              <a:t>Svg</a:t>
            </a:r>
            <a:r>
              <a:rPr lang="fr-FR" u="sng" dirty="0" smtClean="0"/>
              <a:t> (</a:t>
            </a:r>
            <a:r>
              <a:rPr lang="fr-FR" u="sng" dirty="0" err="1" smtClean="0"/>
              <a:t>scalable</a:t>
            </a:r>
            <a:r>
              <a:rPr lang="fr-FR" u="sng" dirty="0" smtClean="0"/>
              <a:t> </a:t>
            </a:r>
            <a:r>
              <a:rPr lang="fr-FR" u="sng" dirty="0" err="1" smtClean="0"/>
              <a:t>vector</a:t>
            </a:r>
            <a:r>
              <a:rPr lang="fr-FR" u="sng" dirty="0" smtClean="0"/>
              <a:t> </a:t>
            </a:r>
            <a:r>
              <a:rPr lang="fr-FR" u="sng" dirty="0" err="1" smtClean="0"/>
              <a:t>graphic</a:t>
            </a:r>
            <a:r>
              <a:rPr lang="fr-FR" u="sng" dirty="0" smtClean="0"/>
              <a:t> )</a:t>
            </a:r>
            <a:endParaRPr lang="fr-FR" u="sng" dirty="0"/>
          </a:p>
        </p:txBody>
      </p:sp>
      <p:sp>
        <p:nvSpPr>
          <p:cNvPr id="3" name="Content Placeholder 2"/>
          <p:cNvSpPr>
            <a:spLocks noGrp="1"/>
          </p:cNvSpPr>
          <p:nvPr>
            <p:ph idx="1"/>
          </p:nvPr>
        </p:nvSpPr>
        <p:spPr/>
        <p:txBody>
          <a:bodyPr>
            <a:normAutofit/>
          </a:bodyPr>
          <a:lstStyle/>
          <a:p>
            <a:r>
              <a:rPr lang="fr-FR" sz="1800" dirty="0"/>
              <a:t>SVG est utilisé pour </a:t>
            </a:r>
            <a:r>
              <a:rPr lang="fr-FR" sz="1800" dirty="0" smtClean="0"/>
              <a:t>définir les </a:t>
            </a:r>
            <a:r>
              <a:rPr lang="fr-FR" sz="1800" dirty="0"/>
              <a:t>graphiques pour le </a:t>
            </a:r>
            <a:r>
              <a:rPr lang="fr-FR" sz="1800" dirty="0" smtClean="0"/>
              <a:t>Web</a:t>
            </a:r>
          </a:p>
          <a:p>
            <a:pPr marL="0" indent="0">
              <a:buNone/>
            </a:pPr>
            <a:r>
              <a:rPr lang="fr-FR" sz="1800" dirty="0" smtClean="0"/>
              <a:t>SVG admet plusieurs méthodes pour dessiner des </a:t>
            </a:r>
            <a:r>
              <a:rPr lang="fr-FR" sz="1800" dirty="0" err="1" smtClean="0"/>
              <a:t>path,rectangle,cercle,polygon</a:t>
            </a:r>
            <a:endParaRPr lang="fr-FR" sz="1800" dirty="0" smtClean="0"/>
          </a:p>
          <a:p>
            <a:pPr marL="0" indent="0">
              <a:buNone/>
            </a:pPr>
            <a:r>
              <a:rPr lang="fr-FR" sz="1800" dirty="0" smtClean="0"/>
              <a:t>Ex:</a:t>
            </a:r>
          </a:p>
          <a:p>
            <a:pPr marL="342900" indent="-342900">
              <a:buFont typeface="+mj-lt"/>
              <a:buAutoNum type="arabicPeriod"/>
            </a:pPr>
            <a:r>
              <a:rPr lang="en-US" sz="1800" dirty="0"/>
              <a:t>&lt;</a:t>
            </a:r>
            <a:r>
              <a:rPr lang="en-US" sz="1800" dirty="0" err="1"/>
              <a:t>svg</a:t>
            </a:r>
            <a:r>
              <a:rPr lang="en-US" sz="1800" dirty="0"/>
              <a:t> width="100" height="100"&gt;</a:t>
            </a:r>
            <a:br>
              <a:rPr lang="en-US" sz="1800" dirty="0"/>
            </a:br>
            <a:r>
              <a:rPr lang="en-US" sz="1800" dirty="0"/>
              <a:t>  &lt;circle cx="50" cy="50" r="40" stroke="green" stroke-width="4" fill="yellow" /&gt;</a:t>
            </a:r>
            <a:br>
              <a:rPr lang="en-US" sz="1800" dirty="0"/>
            </a:br>
            <a:r>
              <a:rPr lang="en-US" sz="1800" dirty="0"/>
              <a:t>&lt;/</a:t>
            </a:r>
            <a:r>
              <a:rPr lang="en-US" sz="1800" dirty="0" err="1"/>
              <a:t>svg</a:t>
            </a:r>
            <a:r>
              <a:rPr lang="en-US" sz="1800" dirty="0" smtClean="0"/>
              <a:t>&gt;</a:t>
            </a:r>
          </a:p>
          <a:p>
            <a:pPr marL="342900" indent="-342900">
              <a:buFont typeface="+mj-lt"/>
              <a:buAutoNum type="arabicPeriod"/>
            </a:pPr>
            <a:r>
              <a:rPr lang="en-US" sz="1800" dirty="0"/>
              <a:t>&lt;</a:t>
            </a:r>
            <a:r>
              <a:rPr lang="en-US" sz="1800" dirty="0" err="1"/>
              <a:t>svg</a:t>
            </a:r>
            <a:r>
              <a:rPr lang="en-US" sz="1800" dirty="0"/>
              <a:t> width="400" height="100"&gt;</a:t>
            </a:r>
            <a:br>
              <a:rPr lang="en-US" sz="1800" dirty="0"/>
            </a:br>
            <a:r>
              <a:rPr lang="en-US" sz="1800" dirty="0"/>
              <a:t>  &lt;</a:t>
            </a:r>
            <a:r>
              <a:rPr lang="en-US" sz="1800" dirty="0" err="1"/>
              <a:t>rect</a:t>
            </a:r>
            <a:r>
              <a:rPr lang="en-US" sz="1800" dirty="0"/>
              <a:t> width="400" height="100" style="</a:t>
            </a:r>
            <a:r>
              <a:rPr lang="en-US" sz="1800" dirty="0" err="1"/>
              <a:t>fill:rgb</a:t>
            </a:r>
            <a:r>
              <a:rPr lang="en-US" sz="1800" dirty="0"/>
              <a:t>(0,0,255);stroke-width:10;stroke:rgb(0,0,0)" /&gt;</a:t>
            </a:r>
            <a:br>
              <a:rPr lang="en-US" sz="1800" dirty="0"/>
            </a:br>
            <a:r>
              <a:rPr lang="en-US" sz="1800" dirty="0"/>
              <a:t>&lt;/</a:t>
            </a:r>
            <a:r>
              <a:rPr lang="en-US" sz="1800" dirty="0" err="1"/>
              <a:t>svg</a:t>
            </a:r>
            <a:r>
              <a:rPr lang="en-US" sz="1800" dirty="0" smtClean="0"/>
              <a:t>&gt;</a:t>
            </a:r>
          </a:p>
          <a:p>
            <a:pPr marL="342900" indent="-342900">
              <a:buFont typeface="+mj-lt"/>
              <a:buAutoNum type="arabicPeriod"/>
            </a:pPr>
            <a:endParaRPr lang="fr-FR" sz="1800" dirty="0"/>
          </a:p>
        </p:txBody>
      </p:sp>
    </p:spTree>
    <p:extLst>
      <p:ext uri="{BB962C8B-B14F-4D97-AF65-F5344CB8AC3E}">
        <p14:creationId xmlns:p14="http://schemas.microsoft.com/office/powerpoint/2010/main" val="82419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696</Words>
  <Application>Microsoft Office PowerPoint</Application>
  <PresentationFormat>Widescreen</PresentationFormat>
  <Paragraphs>111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Quoi HTML5 </vt:lpstr>
      <vt:lpstr>Le Doctype</vt:lpstr>
      <vt:lpstr>Les Figures</vt:lpstr>
      <vt:lpstr>Content-Editable</vt:lpstr>
      <vt:lpstr>Les inputs</vt:lpstr>
      <vt:lpstr>Local storage</vt:lpstr>
      <vt:lpstr>PowerPoint Presentation</vt:lpstr>
      <vt:lpstr>Audio,Video,SVG</vt:lpstr>
      <vt:lpstr>Svg (scalable vector graphic )</vt:lpstr>
      <vt:lpstr>canvas</vt:lpstr>
      <vt:lpstr>Dessiner un cercle</vt:lpstr>
      <vt:lpstr>Websocket</vt:lpstr>
      <vt:lpstr>Les Demos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Quoi HTML5 </dc:title>
  <dc:creator>bassem</dc:creator>
  <cp:lastModifiedBy>bassem</cp:lastModifiedBy>
  <cp:revision>43</cp:revision>
  <dcterms:created xsi:type="dcterms:W3CDTF">2015-12-06T18:39:23Z</dcterms:created>
  <dcterms:modified xsi:type="dcterms:W3CDTF">2016-01-03T10:44:14Z</dcterms:modified>
</cp:coreProperties>
</file>