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51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437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429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184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5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604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230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12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880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13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72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C932-2E84-46FE-BE94-3D090A07DA90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801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Présentation du </a:t>
            </a:r>
            <a:r>
              <a:rPr lang="fr-BE" dirty="0" err="1" smtClean="0"/>
              <a:t>Websocket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Pourquoi le </a:t>
            </a:r>
            <a:r>
              <a:rPr lang="fr-BE" dirty="0" err="1" smtClean="0"/>
              <a:t>websocket</a:t>
            </a:r>
            <a:r>
              <a:rPr lang="fr-BE" dirty="0" smtClean="0"/>
              <a:t> ?</a:t>
            </a:r>
          </a:p>
          <a:p>
            <a:endParaRPr lang="fr-BE" dirty="0"/>
          </a:p>
          <a:p>
            <a:r>
              <a:rPr lang="fr-FR" dirty="0" smtClean="0"/>
              <a:t>Préparé par </a:t>
            </a:r>
            <a:r>
              <a:rPr lang="fr-BE" dirty="0" smtClean="0"/>
              <a:t>: </a:t>
            </a:r>
            <a:r>
              <a:rPr lang="fr-BE" dirty="0" err="1" smtClean="0"/>
              <a:t>Bassem.A.Alameddine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591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277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6536" y="6387151"/>
            <a:ext cx="23138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1: </a:t>
            </a:r>
            <a:r>
              <a:rPr lang="en-US" sz="1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example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3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25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5337"/>
            <a:ext cx="12192000" cy="29069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9089" y="6250674"/>
            <a:ext cx="23138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2: </a:t>
            </a:r>
            <a:r>
              <a:rPr lang="en-US" sz="1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SignalR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chat system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15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3606" y="2967335"/>
            <a:ext cx="18047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Merci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Websocket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Le web socket est une technologie </a:t>
            </a:r>
            <a:r>
              <a:rPr lang="fr-FR" dirty="0" err="1" smtClean="0"/>
              <a:t>bi-directionnels</a:t>
            </a:r>
            <a:r>
              <a:rPr lang="fr-FR" dirty="0" smtClean="0"/>
              <a:t>, canaux full-duplex de communication, </a:t>
            </a:r>
            <a:r>
              <a:rPr lang="fr-FR" dirty="0" smtClean="0"/>
              <a:t>(TCP </a:t>
            </a:r>
            <a:r>
              <a:rPr lang="fr-FR" dirty="0" smtClean="0"/>
              <a:t>Transmission Control Protocol</a:t>
            </a:r>
            <a:r>
              <a:rPr lang="fr-FR" dirty="0" smtClean="0"/>
              <a:t>). </a:t>
            </a:r>
            <a:r>
              <a:rPr lang="fr-FR" dirty="0" smtClean="0"/>
              <a:t>Il est conçu pour être mis en œuvre dans les navigateurs Web et des serveurs Web, mais il peut être utilisé par une application client ou serveur.</a:t>
            </a:r>
          </a:p>
          <a:p>
            <a:pPr marL="0" indent="0">
              <a:buNone/>
            </a:pPr>
            <a:r>
              <a:rPr lang="fr-BE" dirty="0" smtClean="0"/>
              <a:t>Comme Web socket est un </a:t>
            </a:r>
            <a:r>
              <a:rPr lang="fr-BE" dirty="0" err="1" smtClean="0"/>
              <a:t>Tcp</a:t>
            </a:r>
            <a:r>
              <a:rPr lang="fr-BE" dirty="0" smtClean="0"/>
              <a:t> </a:t>
            </a:r>
            <a:r>
              <a:rPr lang="fr-BE" dirty="0" err="1" smtClean="0"/>
              <a:t>protocol,la</a:t>
            </a:r>
            <a:r>
              <a:rPr lang="fr-BE" dirty="0" smtClean="0"/>
              <a:t> phase du </a:t>
            </a:r>
            <a:r>
              <a:rPr lang="fr-BE" dirty="0" err="1" smtClean="0"/>
              <a:t>handshake</a:t>
            </a:r>
            <a:r>
              <a:rPr lang="fr-BE" dirty="0" smtClean="0"/>
              <a:t> entre les deux nœud est obligatoire</a:t>
            </a:r>
          </a:p>
          <a:p>
            <a:pPr marL="0" indent="0">
              <a:buNone/>
            </a:pPr>
            <a:r>
              <a:rPr lang="fr-BE" dirty="0" smtClean="0"/>
              <a:t>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83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err="1" smtClean="0"/>
              <a:t>Handshake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378424"/>
            <a:ext cx="11258266" cy="5479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200" dirty="0"/>
              <a:t>Pour établir une connexion </a:t>
            </a:r>
            <a:r>
              <a:rPr lang="fr-FR" sz="1200" dirty="0" err="1"/>
              <a:t>WebSocket</a:t>
            </a:r>
            <a:r>
              <a:rPr lang="fr-FR" sz="1200" dirty="0"/>
              <a:t>, le client envoie une demande d'établissement de liaison </a:t>
            </a:r>
            <a:r>
              <a:rPr lang="fr-FR" sz="1200" dirty="0" err="1" smtClean="0"/>
              <a:t>WebSocket</a:t>
            </a:r>
            <a:r>
              <a:rPr lang="fr-FR" sz="1200" dirty="0" smtClean="0"/>
              <a:t> où (</a:t>
            </a:r>
            <a:r>
              <a:rPr lang="fr-FR" sz="1200" dirty="0" err="1" smtClean="0"/>
              <a:t>Handshake</a:t>
            </a:r>
            <a:r>
              <a:rPr lang="fr-FR" sz="1200" dirty="0" smtClean="0"/>
              <a:t> </a:t>
            </a:r>
            <a:r>
              <a:rPr lang="fr-FR" sz="1200" dirty="0" err="1" smtClean="0"/>
              <a:t>request</a:t>
            </a:r>
            <a:r>
              <a:rPr lang="fr-FR" sz="1200" dirty="0" smtClean="0"/>
              <a:t>), </a:t>
            </a:r>
            <a:r>
              <a:rPr lang="fr-FR" sz="1200" dirty="0"/>
              <a:t>pour lequel le serveur renvoie une réponse </a:t>
            </a:r>
            <a:r>
              <a:rPr lang="fr-FR" sz="1200" dirty="0" smtClean="0"/>
              <a:t>d'établissement </a:t>
            </a:r>
            <a:r>
              <a:rPr lang="fr-FR" sz="1200" dirty="0"/>
              <a:t>où (</a:t>
            </a:r>
            <a:r>
              <a:rPr lang="fr-FR" sz="1200" dirty="0" err="1"/>
              <a:t>Handshake</a:t>
            </a:r>
            <a:r>
              <a:rPr lang="fr-FR" sz="1200" dirty="0"/>
              <a:t> </a:t>
            </a:r>
            <a:r>
              <a:rPr lang="fr-FR" sz="1200" dirty="0" err="1" smtClean="0"/>
              <a:t>response</a:t>
            </a:r>
            <a:r>
              <a:rPr lang="fr-FR" sz="1200" dirty="0" smtClean="0"/>
              <a:t>) comme indique l’exemple si dessous : </a:t>
            </a:r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400" u="sng" dirty="0" smtClean="0"/>
              <a:t>Client( le browser): </a:t>
            </a:r>
            <a:endParaRPr lang="fr-FR" u="sng" dirty="0" smtClean="0"/>
          </a:p>
          <a:p>
            <a:pPr marL="0" indent="0">
              <a:buNone/>
            </a:pPr>
            <a:r>
              <a:rPr lang="fr-FR" sz="1400" b="1" dirty="0"/>
              <a:t>GET /chat HTTP/1.1</a:t>
            </a:r>
          </a:p>
          <a:p>
            <a:pPr marL="0" indent="0">
              <a:buNone/>
            </a:pPr>
            <a:r>
              <a:rPr lang="fr-FR" sz="1400" b="1" dirty="0"/>
              <a:t>Host: </a:t>
            </a:r>
            <a:r>
              <a:rPr lang="fr-FR" sz="1400" b="1" dirty="0" smtClean="0"/>
              <a:t>server.example.com  </a:t>
            </a:r>
            <a:r>
              <a:rPr lang="fr-FR" sz="1400" b="1" dirty="0" smtClean="0">
                <a:solidFill>
                  <a:schemeClr val="accent6"/>
                </a:solidFill>
              </a:rPr>
              <a:t>// le serveur qui va accepter la </a:t>
            </a:r>
            <a:r>
              <a:rPr lang="fr-FR" sz="1400" b="1" dirty="0" err="1" smtClean="0">
                <a:solidFill>
                  <a:schemeClr val="accent6"/>
                </a:solidFill>
              </a:rPr>
              <a:t>connextion</a:t>
            </a:r>
            <a:endParaRPr lang="fr-FR" sz="1400" b="1" dirty="0"/>
          </a:p>
          <a:p>
            <a:pPr marL="0" indent="0">
              <a:buNone/>
            </a:pPr>
            <a:r>
              <a:rPr lang="fr-FR" sz="1400" b="1" dirty="0"/>
              <a:t>Upgrade: </a:t>
            </a:r>
            <a:r>
              <a:rPr lang="fr-FR" sz="1400" b="1" dirty="0" err="1" smtClean="0"/>
              <a:t>websocket</a:t>
            </a:r>
            <a:r>
              <a:rPr lang="fr-FR" sz="1400" b="1" dirty="0" smtClean="0"/>
              <a:t> </a:t>
            </a:r>
            <a:r>
              <a:rPr lang="fr-FR" sz="1400" b="1" dirty="0" smtClean="0">
                <a:solidFill>
                  <a:schemeClr val="accent6"/>
                </a:solidFill>
              </a:rPr>
              <a:t>// pour </a:t>
            </a:r>
            <a:r>
              <a:rPr lang="fr-FR" sz="1400" b="1" dirty="0" err="1" smtClean="0">
                <a:solidFill>
                  <a:schemeClr val="accent6"/>
                </a:solidFill>
              </a:rPr>
              <a:t>suporter</a:t>
            </a:r>
            <a:r>
              <a:rPr lang="fr-FR" sz="1400" b="1" dirty="0" smtClean="0">
                <a:solidFill>
                  <a:schemeClr val="accent6"/>
                </a:solidFill>
              </a:rPr>
              <a:t> le </a:t>
            </a:r>
            <a:r>
              <a:rPr lang="fr-FR" sz="1400" b="1" dirty="0" err="1" smtClean="0">
                <a:solidFill>
                  <a:schemeClr val="accent6"/>
                </a:solidFill>
              </a:rPr>
              <a:t>websocket</a:t>
            </a:r>
            <a:r>
              <a:rPr lang="fr-FR" sz="1400" b="1" dirty="0" smtClean="0">
                <a:solidFill>
                  <a:schemeClr val="accent6"/>
                </a:solidFill>
              </a:rPr>
              <a:t> le </a:t>
            </a:r>
            <a:r>
              <a:rPr lang="fr-FR" sz="1400" b="1" dirty="0" err="1" smtClean="0">
                <a:solidFill>
                  <a:schemeClr val="accent6"/>
                </a:solidFill>
              </a:rPr>
              <a:t>broswer</a:t>
            </a:r>
            <a:r>
              <a:rPr lang="fr-FR" sz="1400" b="1" dirty="0" smtClean="0">
                <a:solidFill>
                  <a:schemeClr val="accent6"/>
                </a:solidFill>
              </a:rPr>
              <a:t> doit avoir set argument</a:t>
            </a:r>
            <a:endParaRPr lang="fr-FR" sz="1400" b="1" dirty="0"/>
          </a:p>
          <a:p>
            <a:pPr marL="0" indent="0">
              <a:buNone/>
            </a:pPr>
            <a:r>
              <a:rPr lang="fr-FR" sz="1400" b="1" dirty="0" err="1"/>
              <a:t>Connection</a:t>
            </a:r>
            <a:r>
              <a:rPr lang="fr-FR" sz="1400" b="1" dirty="0"/>
              <a:t>: </a:t>
            </a:r>
            <a:r>
              <a:rPr lang="fr-FR" sz="1400" b="1" dirty="0" smtClean="0"/>
              <a:t>Upgrade </a:t>
            </a:r>
            <a:r>
              <a:rPr lang="fr-FR" sz="1400" b="1" dirty="0" smtClean="0">
                <a:solidFill>
                  <a:schemeClr val="accent6"/>
                </a:solidFill>
              </a:rPr>
              <a:t>// upgrade la </a:t>
            </a:r>
            <a:r>
              <a:rPr lang="fr-FR" sz="1400" b="1" dirty="0" err="1" smtClean="0">
                <a:solidFill>
                  <a:schemeClr val="accent6"/>
                </a:solidFill>
              </a:rPr>
              <a:t>connextion</a:t>
            </a:r>
            <a:r>
              <a:rPr lang="fr-FR" sz="1400" b="1" dirty="0" smtClean="0">
                <a:solidFill>
                  <a:schemeClr val="accent6"/>
                </a:solidFill>
              </a:rPr>
              <a:t> a </a:t>
            </a:r>
            <a:r>
              <a:rPr lang="fr-FR" sz="1400" b="1" dirty="0" err="1" smtClean="0">
                <a:solidFill>
                  <a:schemeClr val="accent6"/>
                </a:solidFill>
              </a:rPr>
              <a:t>websocket</a:t>
            </a:r>
            <a:endParaRPr lang="fr-FR" sz="1400" b="1" dirty="0"/>
          </a:p>
          <a:p>
            <a:pPr marL="0" indent="0">
              <a:buNone/>
            </a:pPr>
            <a:r>
              <a:rPr lang="fr-FR" sz="1400" b="1" dirty="0"/>
              <a:t>Sec-</a:t>
            </a:r>
            <a:r>
              <a:rPr lang="fr-FR" sz="1400" b="1" dirty="0" err="1"/>
              <a:t>WebSocket</a:t>
            </a:r>
            <a:r>
              <a:rPr lang="fr-FR" sz="1400" b="1" dirty="0"/>
              <a:t>-Key: x3JJHMbDL1EzLkh9GBhXDw</a:t>
            </a:r>
            <a:r>
              <a:rPr lang="fr-FR" sz="1400" b="1" dirty="0" smtClean="0"/>
              <a:t>== </a:t>
            </a:r>
            <a:r>
              <a:rPr lang="fr-FR" sz="1400" b="1" dirty="0" smtClean="0">
                <a:solidFill>
                  <a:schemeClr val="accent6"/>
                </a:solidFill>
              </a:rPr>
              <a:t>// le clé contenant le hash du </a:t>
            </a:r>
            <a:r>
              <a:rPr lang="fr-FR" sz="1400" b="1" dirty="0" err="1" smtClean="0">
                <a:solidFill>
                  <a:schemeClr val="accent6"/>
                </a:solidFill>
              </a:rPr>
              <a:t>websocket</a:t>
            </a:r>
            <a:endParaRPr lang="fr-FR" sz="1400" b="1" dirty="0"/>
          </a:p>
          <a:p>
            <a:pPr marL="0" indent="0">
              <a:buNone/>
            </a:pPr>
            <a:r>
              <a:rPr lang="fr-FR" sz="1400" b="1" dirty="0"/>
              <a:t>Sec-</a:t>
            </a:r>
            <a:r>
              <a:rPr lang="fr-FR" sz="1400" b="1" dirty="0" err="1"/>
              <a:t>WebSocket</a:t>
            </a:r>
            <a:r>
              <a:rPr lang="fr-FR" sz="1400" b="1" dirty="0"/>
              <a:t>-Protocol: chat, </a:t>
            </a:r>
            <a:r>
              <a:rPr lang="fr-FR" sz="1400" b="1" dirty="0" err="1" smtClean="0"/>
              <a:t>superchat</a:t>
            </a:r>
            <a:r>
              <a:rPr lang="fr-FR" sz="1400" b="1" dirty="0" smtClean="0"/>
              <a:t> </a:t>
            </a:r>
            <a:r>
              <a:rPr lang="fr-FR" sz="1400" b="1" dirty="0" smtClean="0">
                <a:solidFill>
                  <a:schemeClr val="accent6"/>
                </a:solidFill>
              </a:rPr>
              <a:t>// le Protocol utiliser entre le client et le serveur si le 1ere n’est pas disponible le 2eme doit </a:t>
            </a:r>
            <a:r>
              <a:rPr lang="fr-FR" sz="1400" b="1" dirty="0" err="1" smtClean="0">
                <a:solidFill>
                  <a:schemeClr val="accent6"/>
                </a:solidFill>
              </a:rPr>
              <a:t>etre</a:t>
            </a:r>
            <a:r>
              <a:rPr lang="fr-FR" sz="1400" b="1" dirty="0" smtClean="0">
                <a:solidFill>
                  <a:schemeClr val="accent6"/>
                </a:solidFill>
              </a:rPr>
              <a:t> </a:t>
            </a:r>
            <a:endParaRPr lang="fr-FR" sz="1400" b="1" dirty="0"/>
          </a:p>
          <a:p>
            <a:pPr marL="0" indent="0">
              <a:buNone/>
            </a:pPr>
            <a:r>
              <a:rPr lang="fr-FR" sz="1400" b="1" dirty="0"/>
              <a:t>Sec-</a:t>
            </a:r>
            <a:r>
              <a:rPr lang="fr-FR" sz="1400" b="1" dirty="0" err="1"/>
              <a:t>WebSocket</a:t>
            </a:r>
            <a:r>
              <a:rPr lang="fr-FR" sz="1400" b="1" dirty="0"/>
              <a:t>-Version: </a:t>
            </a:r>
            <a:r>
              <a:rPr lang="fr-FR" sz="1400" b="1" dirty="0" smtClean="0"/>
              <a:t>13 </a:t>
            </a:r>
            <a:r>
              <a:rPr lang="fr-FR" sz="1400" b="1" dirty="0" smtClean="0">
                <a:solidFill>
                  <a:schemeClr val="accent6"/>
                </a:solidFill>
              </a:rPr>
              <a:t>// la version du web socket utiliser</a:t>
            </a:r>
            <a:endParaRPr lang="fr-FR" sz="1400" b="1" dirty="0"/>
          </a:p>
          <a:p>
            <a:pPr marL="0" indent="0">
              <a:buNone/>
            </a:pPr>
            <a:r>
              <a:rPr lang="fr-FR" sz="1400" b="1" dirty="0" err="1"/>
              <a:t>Origin</a:t>
            </a:r>
            <a:r>
              <a:rPr lang="fr-FR" sz="1400" b="1" dirty="0"/>
              <a:t>: http://example.com</a:t>
            </a:r>
            <a:r>
              <a:rPr lang="fr-FR" sz="1400" dirty="0"/>
              <a:t> </a:t>
            </a:r>
            <a:r>
              <a:rPr lang="fr-FR" sz="1400" dirty="0" smtClean="0">
                <a:solidFill>
                  <a:schemeClr val="accent6"/>
                </a:solidFill>
              </a:rPr>
              <a:t>// l’</a:t>
            </a:r>
            <a:r>
              <a:rPr lang="fr-FR" sz="1400" dirty="0" err="1" smtClean="0">
                <a:solidFill>
                  <a:schemeClr val="accent6"/>
                </a:solidFill>
              </a:rPr>
              <a:t>origin</a:t>
            </a:r>
            <a:r>
              <a:rPr lang="fr-FR" sz="1400" dirty="0" smtClean="0">
                <a:solidFill>
                  <a:schemeClr val="accent6"/>
                </a:solidFill>
              </a:rPr>
              <a:t> du requête ( le site web )</a:t>
            </a:r>
          </a:p>
          <a:p>
            <a:pPr marL="0" indent="0">
              <a:buNone/>
            </a:pPr>
            <a:r>
              <a:rPr lang="fr-FR" sz="1400" u="sng" dirty="0" smtClean="0"/>
              <a:t>Server :</a:t>
            </a:r>
          </a:p>
          <a:p>
            <a:pPr marL="0" indent="0">
              <a:buNone/>
            </a:pPr>
            <a:r>
              <a:rPr lang="fr-FR" sz="1400" b="1" dirty="0"/>
              <a:t>HTTP/1.1 101 </a:t>
            </a:r>
            <a:r>
              <a:rPr lang="fr-FR" sz="1400" b="1" dirty="0" err="1"/>
              <a:t>Switching</a:t>
            </a:r>
            <a:r>
              <a:rPr lang="fr-FR" sz="1400" b="1" dirty="0"/>
              <a:t> </a:t>
            </a:r>
            <a:r>
              <a:rPr lang="fr-FR" sz="1400" b="1" dirty="0" err="1" smtClean="0"/>
              <a:t>Protocols</a:t>
            </a:r>
            <a:r>
              <a:rPr lang="fr-FR" sz="1400" b="1" dirty="0" smtClean="0"/>
              <a:t> </a:t>
            </a:r>
            <a:r>
              <a:rPr lang="fr-FR" sz="1400" b="1" dirty="0" smtClean="0">
                <a:solidFill>
                  <a:schemeClr val="accent6"/>
                </a:solidFill>
              </a:rPr>
              <a:t>// le </a:t>
            </a:r>
            <a:r>
              <a:rPr lang="fr-FR" sz="1400" b="1" dirty="0" err="1" smtClean="0">
                <a:solidFill>
                  <a:schemeClr val="accent6"/>
                </a:solidFill>
              </a:rPr>
              <a:t>protocol</a:t>
            </a:r>
            <a:r>
              <a:rPr lang="fr-FR" sz="1400" b="1" dirty="0" smtClean="0">
                <a:solidFill>
                  <a:schemeClr val="accent6"/>
                </a:solidFill>
              </a:rPr>
              <a:t> du </a:t>
            </a:r>
            <a:r>
              <a:rPr lang="fr-FR" sz="1400" b="1" dirty="0" err="1" smtClean="0">
                <a:solidFill>
                  <a:schemeClr val="accent6"/>
                </a:solidFill>
              </a:rPr>
              <a:t>switching</a:t>
            </a:r>
            <a:r>
              <a:rPr lang="fr-FR" sz="1400" b="1" dirty="0" smtClean="0">
                <a:solidFill>
                  <a:schemeClr val="accent6"/>
                </a:solidFill>
              </a:rPr>
              <a:t> qui va faire le upgrade du enceint http  au nouvelle </a:t>
            </a:r>
            <a:r>
              <a:rPr lang="fr-FR" sz="1400" b="1" dirty="0" err="1" smtClean="0">
                <a:solidFill>
                  <a:schemeClr val="accent6"/>
                </a:solidFill>
              </a:rPr>
              <a:t>websocket</a:t>
            </a:r>
            <a:r>
              <a:rPr lang="fr-FR" sz="1400" b="1" dirty="0" smtClean="0">
                <a:solidFill>
                  <a:schemeClr val="accent6"/>
                </a:solidFill>
              </a:rPr>
              <a:t> </a:t>
            </a:r>
            <a:endParaRPr lang="fr-FR" sz="1400" b="1" dirty="0"/>
          </a:p>
          <a:p>
            <a:pPr marL="0" indent="0">
              <a:buNone/>
            </a:pPr>
            <a:r>
              <a:rPr lang="fr-FR" sz="1400" b="1" dirty="0"/>
              <a:t>Upgrade: </a:t>
            </a:r>
            <a:r>
              <a:rPr lang="fr-FR" sz="1400" b="1" dirty="0" err="1" smtClean="0"/>
              <a:t>websocket</a:t>
            </a:r>
            <a:r>
              <a:rPr lang="fr-FR" sz="1400" b="1" dirty="0" smtClean="0"/>
              <a:t> </a:t>
            </a:r>
            <a:r>
              <a:rPr lang="fr-FR" sz="1400" b="1" dirty="0">
                <a:solidFill>
                  <a:schemeClr val="accent6"/>
                </a:solidFill>
              </a:rPr>
              <a:t>// pour </a:t>
            </a:r>
            <a:r>
              <a:rPr lang="fr-FR" sz="1400" b="1" dirty="0" smtClean="0">
                <a:solidFill>
                  <a:schemeClr val="accent6"/>
                </a:solidFill>
              </a:rPr>
              <a:t>supporter </a:t>
            </a:r>
            <a:r>
              <a:rPr lang="fr-FR" sz="1400" b="1" dirty="0">
                <a:solidFill>
                  <a:schemeClr val="accent6"/>
                </a:solidFill>
              </a:rPr>
              <a:t>le </a:t>
            </a:r>
            <a:r>
              <a:rPr lang="fr-FR" sz="1400" b="1" dirty="0" err="1">
                <a:solidFill>
                  <a:schemeClr val="accent6"/>
                </a:solidFill>
              </a:rPr>
              <a:t>websocket</a:t>
            </a:r>
            <a:r>
              <a:rPr lang="fr-FR" sz="1400" b="1" dirty="0">
                <a:solidFill>
                  <a:schemeClr val="accent6"/>
                </a:solidFill>
              </a:rPr>
              <a:t> le </a:t>
            </a:r>
            <a:r>
              <a:rPr lang="fr-FR" sz="1400" b="1" dirty="0" err="1">
                <a:solidFill>
                  <a:schemeClr val="accent6"/>
                </a:solidFill>
              </a:rPr>
              <a:t>broswer</a:t>
            </a:r>
            <a:r>
              <a:rPr lang="fr-FR" sz="1400" b="1" dirty="0">
                <a:solidFill>
                  <a:schemeClr val="accent6"/>
                </a:solidFill>
              </a:rPr>
              <a:t> doit avoir set argument</a:t>
            </a:r>
            <a:endParaRPr lang="fr-FR" sz="1400" b="1" dirty="0"/>
          </a:p>
          <a:p>
            <a:pPr marL="0" indent="0">
              <a:buNone/>
            </a:pPr>
            <a:r>
              <a:rPr lang="fr-FR" sz="1400" b="1" dirty="0" err="1" smtClean="0"/>
              <a:t>Connection</a:t>
            </a:r>
            <a:r>
              <a:rPr lang="fr-FR" sz="1400" b="1" dirty="0"/>
              <a:t>: </a:t>
            </a:r>
            <a:r>
              <a:rPr lang="fr-FR" sz="1400" b="1" dirty="0" smtClean="0"/>
              <a:t>Upgrade </a:t>
            </a:r>
            <a:r>
              <a:rPr lang="fr-FR" sz="1400" b="1" dirty="0">
                <a:solidFill>
                  <a:schemeClr val="accent6"/>
                </a:solidFill>
              </a:rPr>
              <a:t>// upgrade la </a:t>
            </a:r>
            <a:r>
              <a:rPr lang="fr-FR" sz="1400" b="1" dirty="0" smtClean="0">
                <a:solidFill>
                  <a:schemeClr val="accent6"/>
                </a:solidFill>
              </a:rPr>
              <a:t>connexion </a:t>
            </a:r>
            <a:r>
              <a:rPr lang="fr-FR" sz="1400" b="1" dirty="0">
                <a:solidFill>
                  <a:schemeClr val="accent6"/>
                </a:solidFill>
              </a:rPr>
              <a:t>a </a:t>
            </a:r>
            <a:r>
              <a:rPr lang="fr-FR" sz="1400" b="1" dirty="0" err="1">
                <a:solidFill>
                  <a:schemeClr val="accent6"/>
                </a:solidFill>
              </a:rPr>
              <a:t>websocket</a:t>
            </a:r>
            <a:endParaRPr lang="fr-FR" sz="1400" b="1" dirty="0"/>
          </a:p>
          <a:p>
            <a:pPr marL="0" indent="0">
              <a:buNone/>
            </a:pPr>
            <a:r>
              <a:rPr lang="fr-FR" sz="1400" b="1" dirty="0"/>
              <a:t>Sec-</a:t>
            </a:r>
            <a:r>
              <a:rPr lang="fr-FR" sz="1400" b="1" dirty="0" err="1"/>
              <a:t>WebSocket</a:t>
            </a:r>
            <a:r>
              <a:rPr lang="fr-FR" sz="1400" b="1" dirty="0"/>
              <a:t>-</a:t>
            </a:r>
            <a:r>
              <a:rPr lang="fr-FR" sz="1400" b="1" dirty="0" err="1"/>
              <a:t>Accept</a:t>
            </a:r>
            <a:r>
              <a:rPr lang="fr-FR" sz="1400" b="1" dirty="0"/>
              <a:t>: HSmrc0sMlYUkAGmm5OPpG2HaGWk</a:t>
            </a:r>
            <a:r>
              <a:rPr lang="fr-FR" sz="1400" b="1" dirty="0" smtClean="0"/>
              <a:t>= </a:t>
            </a:r>
            <a:r>
              <a:rPr lang="fr-FR" sz="1400" b="1" dirty="0" smtClean="0">
                <a:solidFill>
                  <a:schemeClr val="accent6"/>
                </a:solidFill>
              </a:rPr>
              <a:t>// si le clé du client est accepter , la connexion est accepter par suite le client est connecter</a:t>
            </a:r>
          </a:p>
          <a:p>
            <a:pPr marL="0" indent="0">
              <a:buNone/>
            </a:pPr>
            <a:r>
              <a:rPr lang="fr-FR" sz="1400" b="1" dirty="0" smtClean="0"/>
              <a:t>Sec-</a:t>
            </a:r>
            <a:r>
              <a:rPr lang="fr-FR" sz="1400" b="1" dirty="0" err="1" smtClean="0"/>
              <a:t>WebSocket</a:t>
            </a:r>
            <a:r>
              <a:rPr lang="fr-FR" sz="1400" b="1" dirty="0" smtClean="0"/>
              <a:t>-Protocol</a:t>
            </a:r>
            <a:r>
              <a:rPr lang="fr-FR" sz="1400" b="1" dirty="0"/>
              <a:t>: </a:t>
            </a:r>
            <a:r>
              <a:rPr lang="fr-FR" sz="1400" b="1" dirty="0" smtClean="0"/>
              <a:t>chat </a:t>
            </a:r>
            <a:r>
              <a:rPr lang="fr-FR" sz="1400" b="1" dirty="0">
                <a:solidFill>
                  <a:schemeClr val="accent6"/>
                </a:solidFill>
              </a:rPr>
              <a:t>// le Protocol utiliser entre le client et le serveur </a:t>
            </a:r>
            <a:endParaRPr lang="fr-FR" sz="1400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341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32" y="0"/>
            <a:ext cx="8473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err="1" smtClean="0"/>
              <a:t>Example</a:t>
            </a:r>
            <a:r>
              <a:rPr lang="fr-BE" u="sng" dirty="0" smtClean="0"/>
              <a:t> du client 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1400" dirty="0" smtClean="0"/>
              <a:t>Le </a:t>
            </a:r>
            <a:r>
              <a:rPr lang="fr-BE" sz="1400" dirty="0" err="1" smtClean="0"/>
              <a:t>protocol</a:t>
            </a:r>
            <a:r>
              <a:rPr lang="fr-BE" sz="1400" dirty="0" smtClean="0"/>
              <a:t> </a:t>
            </a:r>
            <a:r>
              <a:rPr lang="fr-BE" sz="1400" dirty="0" err="1" smtClean="0"/>
              <a:t>websocket</a:t>
            </a:r>
            <a:r>
              <a:rPr lang="fr-BE" sz="1400" dirty="0" smtClean="0"/>
              <a:t> est initialiser dans un site web en utilisant les fonction html5/</a:t>
            </a:r>
            <a:r>
              <a:rPr lang="fr-BE" sz="1400" dirty="0" err="1" smtClean="0"/>
              <a:t>javascript</a:t>
            </a:r>
            <a:r>
              <a:rPr lang="fr-BE" sz="1400" dirty="0" smtClean="0"/>
              <a:t> du web socket 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BE" sz="10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BE" sz="1400" b="1" dirty="0" err="1" smtClean="0"/>
              <a:t>OnOpen</a:t>
            </a:r>
            <a:r>
              <a:rPr lang="fr-BE" sz="1400" b="1" dirty="0" smtClean="0"/>
              <a:t>()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BE" sz="1400" b="1" dirty="0" err="1" smtClean="0"/>
              <a:t>OnClose</a:t>
            </a:r>
            <a:r>
              <a:rPr lang="fr-BE" sz="1400" b="1" dirty="0" smtClean="0"/>
              <a:t>()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BE" sz="1400" b="1" dirty="0" err="1" smtClean="0"/>
              <a:t>OnMessage</a:t>
            </a:r>
            <a:r>
              <a:rPr lang="fr-BE" sz="1400" b="1" dirty="0" smtClean="0"/>
              <a:t>()</a:t>
            </a:r>
            <a:r>
              <a:rPr lang="fr-BE" sz="1400" b="1" dirty="0"/>
              <a:t>	</a:t>
            </a:r>
            <a:endParaRPr lang="fr-BE" sz="1400" b="1" dirty="0" smtClean="0"/>
          </a:p>
          <a:p>
            <a:pPr marL="0" indent="0">
              <a:buNone/>
            </a:pPr>
            <a:endParaRPr lang="fr-BE" sz="1400" dirty="0" smtClean="0"/>
          </a:p>
          <a:p>
            <a:pPr marL="0" indent="0">
              <a:buNone/>
            </a:pPr>
            <a:r>
              <a:rPr lang="fr-BE" sz="1400" dirty="0" err="1" smtClean="0"/>
              <a:t>OnOpen</a:t>
            </a:r>
            <a:r>
              <a:rPr lang="fr-BE" sz="1400" dirty="0" smtClean="0"/>
              <a:t> :</a:t>
            </a:r>
          </a:p>
          <a:p>
            <a:pPr marL="0" indent="0">
              <a:buNone/>
            </a:pPr>
            <a:r>
              <a:rPr lang="fr-BE" sz="1400" dirty="0" smtClean="0"/>
              <a:t>Est initialiser quand le client est connecter au serveur après la phase du </a:t>
            </a:r>
            <a:r>
              <a:rPr lang="fr-BE" sz="1400" dirty="0" err="1" smtClean="0"/>
              <a:t>handshake</a:t>
            </a:r>
            <a:endParaRPr lang="fr-BE" sz="1400" dirty="0" smtClean="0"/>
          </a:p>
          <a:p>
            <a:pPr marL="0" indent="0">
              <a:buNone/>
            </a:pPr>
            <a:r>
              <a:rPr lang="fr-BE" sz="1400" dirty="0" err="1" smtClean="0"/>
              <a:t>OnClose</a:t>
            </a:r>
            <a:r>
              <a:rPr lang="fr-BE" sz="1400" dirty="0" smtClean="0"/>
              <a:t> :</a:t>
            </a:r>
          </a:p>
          <a:p>
            <a:pPr marL="0" indent="0">
              <a:buNone/>
            </a:pPr>
            <a:r>
              <a:rPr lang="fr-BE" sz="1400" dirty="0" smtClean="0"/>
              <a:t>Est initialiser quand le client ferme le connexion avec le serveur</a:t>
            </a:r>
          </a:p>
          <a:p>
            <a:pPr marL="0" indent="0">
              <a:buNone/>
            </a:pPr>
            <a:r>
              <a:rPr lang="fr-BE" sz="1400" dirty="0" err="1" smtClean="0"/>
              <a:t>OnMessage</a:t>
            </a:r>
            <a:r>
              <a:rPr lang="fr-BE" sz="1400" dirty="0" smtClean="0"/>
              <a:t>:</a:t>
            </a:r>
          </a:p>
          <a:p>
            <a:pPr marL="0" indent="0">
              <a:buNone/>
            </a:pPr>
            <a:r>
              <a:rPr lang="fr-BE" sz="1400" dirty="0" smtClean="0"/>
              <a:t>Quand le client reçoit une message du serveur</a:t>
            </a:r>
          </a:p>
          <a:p>
            <a:pPr marL="0" indent="0">
              <a:buNone/>
            </a:pP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57722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err="1" smtClean="0"/>
              <a:t>Example</a:t>
            </a:r>
            <a:r>
              <a:rPr lang="fr-BE" u="sng" dirty="0" smtClean="0"/>
              <a:t> client 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BE" dirty="0"/>
              <a:t>if ("</a:t>
            </a:r>
            <a:r>
              <a:rPr lang="fr-BE" dirty="0" err="1"/>
              <a:t>WebSocket</a:t>
            </a:r>
            <a:r>
              <a:rPr lang="fr-BE" dirty="0"/>
              <a:t>" in </a:t>
            </a:r>
            <a:r>
              <a:rPr lang="fr-BE" dirty="0" err="1"/>
              <a:t>window</a:t>
            </a:r>
            <a:r>
              <a:rPr lang="fr-BE" dirty="0"/>
              <a:t>) {</a:t>
            </a:r>
          </a:p>
          <a:p>
            <a:pPr marL="0" indent="0">
              <a:buNone/>
            </a:pPr>
            <a:r>
              <a:rPr lang="fr-BE" dirty="0"/>
              <a:t>	 //initialiser un </a:t>
            </a:r>
            <a:r>
              <a:rPr lang="fr-BE" dirty="0" err="1"/>
              <a:t>websocket</a:t>
            </a:r>
            <a:r>
              <a:rPr lang="fr-BE" dirty="0"/>
              <a:t> </a:t>
            </a:r>
            <a:r>
              <a:rPr lang="fr-BE" dirty="0" err="1"/>
              <a:t>ws</a:t>
            </a:r>
            <a:r>
              <a:rPr lang="fr-BE" dirty="0"/>
              <a:t> sur l'IP : 127.0.0.1 et port : 9998 en utilisant le </a:t>
            </a:r>
            <a:r>
              <a:rPr lang="fr-BE" dirty="0" err="1"/>
              <a:t>protocol</a:t>
            </a:r>
            <a:r>
              <a:rPr lang="fr-BE" dirty="0"/>
              <a:t> : </a:t>
            </a:r>
            <a:r>
              <a:rPr lang="fr-BE" dirty="0" err="1"/>
              <a:t>echo-protocol</a:t>
            </a: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	  var </a:t>
            </a:r>
            <a:r>
              <a:rPr lang="fr-BE" dirty="0" err="1"/>
              <a:t>ws</a:t>
            </a:r>
            <a:r>
              <a:rPr lang="fr-BE" dirty="0"/>
              <a:t> = new </a:t>
            </a:r>
            <a:r>
              <a:rPr lang="fr-BE" dirty="0" err="1"/>
              <a:t>WebSocket</a:t>
            </a:r>
            <a:r>
              <a:rPr lang="fr-BE" dirty="0"/>
              <a:t>("</a:t>
            </a:r>
            <a:r>
              <a:rPr lang="fr-BE" dirty="0" err="1"/>
              <a:t>ws</a:t>
            </a:r>
            <a:r>
              <a:rPr lang="fr-BE" dirty="0"/>
              <a:t>://localhost:9998/</a:t>
            </a:r>
            <a:r>
              <a:rPr lang="fr-BE" dirty="0" err="1"/>
              <a:t>echo</a:t>
            </a:r>
            <a:r>
              <a:rPr lang="fr-BE" dirty="0"/>
              <a:t>","</a:t>
            </a:r>
            <a:r>
              <a:rPr lang="fr-BE" dirty="0" err="1"/>
              <a:t>echo-protocol</a:t>
            </a:r>
            <a:r>
              <a:rPr lang="fr-BE" dirty="0"/>
              <a:t>");</a:t>
            </a:r>
          </a:p>
          <a:p>
            <a:pPr marL="0" indent="0">
              <a:buNone/>
            </a:pPr>
            <a:r>
              <a:rPr lang="fr-BE" dirty="0"/>
              <a:t>	  //quand la connexion est </a:t>
            </a:r>
            <a:r>
              <a:rPr lang="fr-BE" dirty="0" err="1"/>
              <a:t>etablisser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  </a:t>
            </a:r>
            <a:r>
              <a:rPr lang="fr-BE" dirty="0" err="1"/>
              <a:t>ws.onopen</a:t>
            </a:r>
            <a:r>
              <a:rPr lang="fr-BE" dirty="0"/>
              <a:t> = </a:t>
            </a:r>
            <a:r>
              <a:rPr lang="fr-BE" dirty="0" err="1"/>
              <a:t>function</a:t>
            </a:r>
            <a:r>
              <a:rPr lang="fr-BE" dirty="0"/>
              <a:t> (</a:t>
            </a:r>
            <a:r>
              <a:rPr lang="fr-BE" dirty="0" err="1"/>
              <a:t>event</a:t>
            </a:r>
            <a:r>
              <a:rPr lang="fr-BE" dirty="0"/>
              <a:t>) {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dirty="0" smtClean="0"/>
              <a:t>         </a:t>
            </a:r>
            <a:r>
              <a:rPr lang="fr-BE" dirty="0" err="1" smtClean="0"/>
              <a:t>alert</a:t>
            </a:r>
            <a:r>
              <a:rPr lang="fr-BE" dirty="0"/>
              <a:t>("vous </a:t>
            </a:r>
            <a:r>
              <a:rPr lang="fr-BE" dirty="0" err="1"/>
              <a:t>ete</a:t>
            </a:r>
            <a:r>
              <a:rPr lang="fr-BE" dirty="0"/>
              <a:t> connecter");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dirty="0" smtClean="0"/>
              <a:t>         // </a:t>
            </a:r>
            <a:r>
              <a:rPr lang="fr-BE" dirty="0" err="1"/>
              <a:t>envoiyer</a:t>
            </a:r>
            <a:r>
              <a:rPr lang="fr-BE" dirty="0"/>
              <a:t> une message au serveur 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dirty="0" smtClean="0"/>
              <a:t>        </a:t>
            </a:r>
            <a:r>
              <a:rPr lang="fr-BE" dirty="0" err="1" smtClean="0"/>
              <a:t>ws.send</a:t>
            </a:r>
            <a:r>
              <a:rPr lang="fr-BE" dirty="0"/>
              <a:t>("Hi du client");</a:t>
            </a:r>
          </a:p>
          <a:p>
            <a:pPr marL="0" indent="0">
              <a:buNone/>
            </a:pPr>
            <a:r>
              <a:rPr lang="fr-BE" dirty="0"/>
              <a:t>	 };</a:t>
            </a:r>
          </a:p>
          <a:p>
            <a:pPr marL="0" indent="0">
              <a:buNone/>
            </a:pPr>
            <a:r>
              <a:rPr lang="fr-BE" dirty="0"/>
              <a:t>	 </a:t>
            </a:r>
            <a:r>
              <a:rPr lang="fr-BE" dirty="0" err="1"/>
              <a:t>ws.onclose</a:t>
            </a:r>
            <a:r>
              <a:rPr lang="fr-BE" dirty="0"/>
              <a:t> = </a:t>
            </a:r>
            <a:r>
              <a:rPr lang="fr-BE" dirty="0" err="1"/>
              <a:t>function</a:t>
            </a:r>
            <a:r>
              <a:rPr lang="fr-BE" dirty="0"/>
              <a:t> (</a:t>
            </a:r>
            <a:r>
              <a:rPr lang="fr-BE" dirty="0" err="1"/>
              <a:t>event</a:t>
            </a:r>
            <a:r>
              <a:rPr lang="fr-BE" dirty="0"/>
              <a:t>){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dirty="0" smtClean="0"/>
              <a:t>       </a:t>
            </a:r>
            <a:r>
              <a:rPr lang="fr-BE" dirty="0" err="1" smtClean="0"/>
              <a:t>alert</a:t>
            </a:r>
            <a:r>
              <a:rPr lang="fr-BE" dirty="0"/>
              <a:t>("vous </a:t>
            </a:r>
            <a:r>
              <a:rPr lang="fr-BE" dirty="0" err="1"/>
              <a:t>ete</a:t>
            </a:r>
            <a:r>
              <a:rPr lang="fr-BE" dirty="0"/>
              <a:t> déconnecter");</a:t>
            </a:r>
          </a:p>
          <a:p>
            <a:pPr marL="0" indent="0">
              <a:buNone/>
            </a:pPr>
            <a:r>
              <a:rPr lang="fr-BE" dirty="0"/>
              <a:t>	 };</a:t>
            </a:r>
          </a:p>
          <a:p>
            <a:pPr marL="0" indent="0">
              <a:buNone/>
            </a:pPr>
            <a:r>
              <a:rPr lang="fr-BE" dirty="0"/>
              <a:t> }</a:t>
            </a:r>
          </a:p>
          <a:p>
            <a:pPr marL="0" indent="0">
              <a:buNone/>
            </a:pPr>
            <a:r>
              <a:rPr lang="fr-BE" dirty="0"/>
              <a:t> </a:t>
            </a:r>
            <a:r>
              <a:rPr lang="fr-BE" dirty="0" err="1"/>
              <a:t>else</a:t>
            </a:r>
            <a:r>
              <a:rPr lang="fr-BE" dirty="0"/>
              <a:t>{</a:t>
            </a:r>
          </a:p>
          <a:p>
            <a:pPr marL="0" indent="0">
              <a:buNone/>
            </a:pPr>
            <a:r>
              <a:rPr lang="fr-BE" dirty="0"/>
              <a:t> </a:t>
            </a:r>
            <a:r>
              <a:rPr lang="fr-BE" dirty="0" smtClean="0"/>
              <a:t>          </a:t>
            </a:r>
            <a:r>
              <a:rPr lang="fr-BE" dirty="0" err="1" smtClean="0"/>
              <a:t>alert</a:t>
            </a:r>
            <a:r>
              <a:rPr lang="fr-BE" dirty="0"/>
              <a:t>("votre browser n'</a:t>
            </a:r>
            <a:r>
              <a:rPr lang="fr-BE" dirty="0" err="1"/>
              <a:t>accept</a:t>
            </a:r>
            <a:r>
              <a:rPr lang="fr-BE" dirty="0"/>
              <a:t> pas le </a:t>
            </a:r>
            <a:r>
              <a:rPr lang="fr-BE" dirty="0" err="1"/>
              <a:t>websocket</a:t>
            </a:r>
            <a:r>
              <a:rPr lang="fr-BE" dirty="0"/>
              <a:t>");</a:t>
            </a:r>
          </a:p>
          <a:p>
            <a:pPr marL="0" indent="0">
              <a:buNone/>
            </a:pPr>
            <a:r>
              <a:rPr lang="fr-BE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6358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err="1" smtClean="0"/>
              <a:t>Example</a:t>
            </a:r>
            <a:r>
              <a:rPr lang="fr-BE" u="sng" dirty="0" smtClean="0"/>
              <a:t> serveur en C#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23832"/>
            <a:ext cx="12192000" cy="5534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200" dirty="0"/>
              <a:t>​</a:t>
            </a:r>
            <a:r>
              <a:rPr lang="fr-BE" sz="1200" dirty="0" err="1"/>
              <a:t>using</a:t>
            </a:r>
            <a:r>
              <a:rPr lang="fr-BE" sz="1200" dirty="0"/>
              <a:t> </a:t>
            </a:r>
            <a:r>
              <a:rPr lang="fr-BE" sz="1200" dirty="0" err="1"/>
              <a:t>System.Net.Sockets</a:t>
            </a:r>
            <a:r>
              <a:rPr lang="fr-BE" sz="1200" dirty="0"/>
              <a:t>;</a:t>
            </a:r>
          </a:p>
          <a:p>
            <a:pPr marL="0" indent="0">
              <a:buNone/>
            </a:pPr>
            <a:r>
              <a:rPr lang="fr-BE" sz="1200" dirty="0" err="1"/>
              <a:t>using</a:t>
            </a:r>
            <a:r>
              <a:rPr lang="fr-BE" sz="1200" dirty="0"/>
              <a:t> </a:t>
            </a:r>
            <a:r>
              <a:rPr lang="fr-BE" sz="1200" dirty="0" err="1"/>
              <a:t>System.Net</a:t>
            </a:r>
            <a:r>
              <a:rPr lang="fr-BE" sz="1200" dirty="0"/>
              <a:t>;</a:t>
            </a:r>
          </a:p>
          <a:p>
            <a:pPr marL="0" indent="0">
              <a:buNone/>
            </a:pPr>
            <a:r>
              <a:rPr lang="fr-BE" sz="1200" dirty="0" err="1"/>
              <a:t>using</a:t>
            </a:r>
            <a:r>
              <a:rPr lang="fr-BE" sz="1200" dirty="0"/>
              <a:t> System</a:t>
            </a:r>
            <a:r>
              <a:rPr lang="fr-BE" sz="1200" dirty="0" smtClean="0"/>
              <a:t>;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class Server {</a:t>
            </a:r>
          </a:p>
          <a:p>
            <a:pPr marL="0" indent="0">
              <a:buNone/>
            </a:pPr>
            <a:r>
              <a:rPr lang="fr-BE" sz="1200" dirty="0"/>
              <a:t>    public </a:t>
            </a:r>
            <a:r>
              <a:rPr lang="fr-BE" sz="1200" dirty="0" err="1"/>
              <a:t>static</a:t>
            </a:r>
            <a:r>
              <a:rPr lang="fr-BE" sz="1200" dirty="0"/>
              <a:t> </a:t>
            </a:r>
            <a:r>
              <a:rPr lang="fr-BE" sz="1200" dirty="0" err="1"/>
              <a:t>void</a:t>
            </a:r>
            <a:r>
              <a:rPr lang="fr-BE" sz="1200" dirty="0"/>
              <a:t> Main() {</a:t>
            </a:r>
          </a:p>
          <a:p>
            <a:pPr marL="0" indent="0">
              <a:buNone/>
            </a:pPr>
            <a:r>
              <a:rPr lang="fr-BE" sz="1200" dirty="0"/>
              <a:t>        </a:t>
            </a:r>
            <a:r>
              <a:rPr lang="fr-BE" sz="1200" dirty="0" err="1"/>
              <a:t>TcpListener</a:t>
            </a:r>
            <a:r>
              <a:rPr lang="fr-BE" sz="1200" dirty="0"/>
              <a:t> server = new </a:t>
            </a:r>
            <a:r>
              <a:rPr lang="fr-BE" sz="1200" dirty="0" err="1"/>
              <a:t>TcpListener</a:t>
            </a:r>
            <a:r>
              <a:rPr lang="fr-BE" sz="1200" dirty="0"/>
              <a:t>(</a:t>
            </a:r>
            <a:r>
              <a:rPr lang="fr-BE" sz="1200" dirty="0" err="1"/>
              <a:t>IPAddress.Parse</a:t>
            </a:r>
            <a:r>
              <a:rPr lang="fr-BE" sz="1200" dirty="0"/>
              <a:t>("127.0.0.1"), 80);</a:t>
            </a:r>
          </a:p>
          <a:p>
            <a:pPr marL="0" indent="0">
              <a:buNone/>
            </a:pPr>
            <a:r>
              <a:rPr lang="fr-BE" sz="1200" dirty="0" smtClean="0"/>
              <a:t>        </a:t>
            </a:r>
            <a:r>
              <a:rPr lang="fr-BE" sz="1200" dirty="0" err="1" smtClean="0"/>
              <a:t>server.Start</a:t>
            </a:r>
            <a:r>
              <a:rPr lang="fr-BE" sz="1200" dirty="0"/>
              <a:t>();</a:t>
            </a:r>
          </a:p>
          <a:p>
            <a:pPr marL="0" indent="0">
              <a:buNone/>
            </a:pPr>
            <a:r>
              <a:rPr lang="fr-BE" sz="1200" dirty="0"/>
              <a:t>        </a:t>
            </a:r>
            <a:r>
              <a:rPr lang="fr-BE" sz="1200" dirty="0" err="1"/>
              <a:t>Console.WriteLine</a:t>
            </a:r>
            <a:r>
              <a:rPr lang="fr-BE" sz="1200" dirty="0"/>
              <a:t>("Server has </a:t>
            </a:r>
            <a:r>
              <a:rPr lang="fr-BE" sz="1200" dirty="0" err="1"/>
              <a:t>started</a:t>
            </a:r>
            <a:r>
              <a:rPr lang="fr-BE" sz="1200" dirty="0"/>
              <a:t> on 127.0.0.1:80.{0}</a:t>
            </a:r>
            <a:r>
              <a:rPr lang="fr-BE" sz="1200" dirty="0" err="1"/>
              <a:t>Waiting</a:t>
            </a:r>
            <a:r>
              <a:rPr lang="fr-BE" sz="1200" dirty="0"/>
              <a:t> for a </a:t>
            </a:r>
            <a:r>
              <a:rPr lang="fr-BE" sz="1200" dirty="0" err="1"/>
              <a:t>connection</a:t>
            </a:r>
            <a:r>
              <a:rPr lang="fr-BE" sz="1200" dirty="0"/>
              <a:t>...", </a:t>
            </a:r>
            <a:r>
              <a:rPr lang="fr-BE" sz="1200" dirty="0" err="1"/>
              <a:t>Environment.NewLine</a:t>
            </a:r>
            <a:r>
              <a:rPr lang="fr-BE" sz="1200" dirty="0" smtClean="0"/>
              <a:t>);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        </a:t>
            </a:r>
            <a:r>
              <a:rPr lang="fr-BE" sz="1200" dirty="0" err="1"/>
              <a:t>TcpClient</a:t>
            </a:r>
            <a:r>
              <a:rPr lang="fr-BE" sz="1200" dirty="0"/>
              <a:t> client = </a:t>
            </a:r>
            <a:r>
              <a:rPr lang="fr-BE" sz="1200" dirty="0" err="1"/>
              <a:t>server.AcceptTcpClient</a:t>
            </a:r>
            <a:r>
              <a:rPr lang="fr-BE" sz="1200" dirty="0" smtClean="0"/>
              <a:t>();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        </a:t>
            </a:r>
            <a:r>
              <a:rPr lang="fr-BE" sz="1200" dirty="0" err="1"/>
              <a:t>Console.WriteLine</a:t>
            </a:r>
            <a:r>
              <a:rPr lang="fr-BE" sz="1200" dirty="0"/>
              <a:t>("A client </a:t>
            </a:r>
            <a:r>
              <a:rPr lang="fr-BE" sz="1200" dirty="0" err="1"/>
              <a:t>connected</a:t>
            </a:r>
            <a:r>
              <a:rPr lang="fr-BE" sz="1200" dirty="0"/>
              <a:t>.");</a:t>
            </a:r>
          </a:p>
          <a:p>
            <a:pPr marL="0" indent="0">
              <a:buNone/>
            </a:pPr>
            <a:r>
              <a:rPr lang="fr-BE" sz="1200" dirty="0" smtClean="0"/>
              <a:t>       </a:t>
            </a:r>
            <a:r>
              <a:rPr lang="fr-BE" sz="1200" dirty="0" err="1" smtClean="0"/>
              <a:t>NetworkStream</a:t>
            </a:r>
            <a:r>
              <a:rPr lang="fr-BE" sz="1200" dirty="0" smtClean="0"/>
              <a:t> </a:t>
            </a:r>
            <a:r>
              <a:rPr lang="fr-BE" sz="1200" dirty="0" err="1"/>
              <a:t>stream</a:t>
            </a:r>
            <a:r>
              <a:rPr lang="fr-BE" sz="1200" dirty="0"/>
              <a:t> = </a:t>
            </a:r>
            <a:r>
              <a:rPr lang="fr-BE" sz="1200" dirty="0" err="1"/>
              <a:t>client.GetStream</a:t>
            </a:r>
            <a:r>
              <a:rPr lang="fr-BE" sz="1200" dirty="0" smtClean="0"/>
              <a:t>();</a:t>
            </a:r>
          </a:p>
          <a:p>
            <a:pPr marL="0" indent="0">
              <a:buNone/>
            </a:pPr>
            <a:r>
              <a:rPr lang="fr-BE" sz="1200" dirty="0"/>
              <a:t> </a:t>
            </a:r>
            <a:r>
              <a:rPr lang="fr-BE" sz="1200" dirty="0" smtClean="0"/>
              <a:t>     //</a:t>
            </a:r>
            <a:r>
              <a:rPr lang="fr-BE" sz="1200" dirty="0"/>
              <a:t>enter to an </a:t>
            </a:r>
            <a:r>
              <a:rPr lang="fr-BE" sz="1200" dirty="0" err="1"/>
              <a:t>infinite</a:t>
            </a:r>
            <a:r>
              <a:rPr lang="fr-BE" sz="1200" dirty="0"/>
              <a:t> cycle to </a:t>
            </a:r>
            <a:r>
              <a:rPr lang="fr-BE" sz="1200" dirty="0" err="1"/>
              <a:t>be</a:t>
            </a:r>
            <a:r>
              <a:rPr lang="fr-BE" sz="1200" dirty="0"/>
              <a:t> able to </a:t>
            </a:r>
            <a:r>
              <a:rPr lang="fr-BE" sz="1200" dirty="0" err="1"/>
              <a:t>handle</a:t>
            </a:r>
            <a:r>
              <a:rPr lang="fr-BE" sz="1200" dirty="0"/>
              <a:t> </a:t>
            </a:r>
            <a:r>
              <a:rPr lang="fr-BE" sz="1200" dirty="0" err="1"/>
              <a:t>every</a:t>
            </a:r>
            <a:r>
              <a:rPr lang="fr-BE" sz="1200" dirty="0"/>
              <a:t> change in </a:t>
            </a:r>
            <a:r>
              <a:rPr lang="fr-BE" sz="1200" dirty="0" err="1"/>
              <a:t>stream</a:t>
            </a:r>
            <a:endParaRPr lang="fr-BE" sz="1200" dirty="0"/>
          </a:p>
          <a:p>
            <a:pPr marL="0" indent="0">
              <a:buNone/>
            </a:pPr>
            <a:r>
              <a:rPr lang="fr-BE" sz="1200" dirty="0" smtClean="0"/>
              <a:t>     </a:t>
            </a:r>
            <a:r>
              <a:rPr lang="fr-BE" sz="1200" dirty="0" err="1" smtClean="0"/>
              <a:t>while</a:t>
            </a:r>
            <a:r>
              <a:rPr lang="fr-BE" sz="1200" dirty="0" smtClean="0"/>
              <a:t> </a:t>
            </a:r>
            <a:r>
              <a:rPr lang="fr-BE" sz="1200" dirty="0"/>
              <a:t>(</a:t>
            </a:r>
            <a:r>
              <a:rPr lang="fr-BE" sz="1200" dirty="0" err="1"/>
              <a:t>true</a:t>
            </a:r>
            <a:r>
              <a:rPr lang="fr-BE" sz="1200" dirty="0"/>
              <a:t>) {</a:t>
            </a:r>
          </a:p>
          <a:p>
            <a:pPr marL="0" indent="0">
              <a:buNone/>
            </a:pPr>
            <a:r>
              <a:rPr lang="fr-BE" sz="1200" dirty="0"/>
              <a:t>	</a:t>
            </a:r>
            <a:r>
              <a:rPr lang="fr-BE" sz="1200" dirty="0" err="1" smtClean="0"/>
              <a:t>while</a:t>
            </a:r>
            <a:r>
              <a:rPr lang="fr-BE" sz="1200" dirty="0" smtClean="0"/>
              <a:t> </a:t>
            </a:r>
            <a:r>
              <a:rPr lang="fr-BE" sz="1200" dirty="0"/>
              <a:t>(!</a:t>
            </a:r>
            <a:r>
              <a:rPr lang="fr-BE" sz="1200" dirty="0" err="1"/>
              <a:t>stream.DataAvailable</a:t>
            </a:r>
            <a:r>
              <a:rPr lang="fr-BE" sz="1200" dirty="0"/>
              <a:t>);</a:t>
            </a:r>
          </a:p>
          <a:p>
            <a:pPr marL="0" indent="0">
              <a:buNone/>
            </a:pPr>
            <a:r>
              <a:rPr lang="fr-BE" sz="1200" dirty="0"/>
              <a:t>	</a:t>
            </a:r>
            <a:r>
              <a:rPr lang="fr-BE" sz="1200" dirty="0" smtClean="0"/>
              <a:t>Byte</a:t>
            </a:r>
            <a:r>
              <a:rPr lang="fr-BE" sz="1200" dirty="0"/>
              <a:t>[] bytes = new Byte[</a:t>
            </a:r>
            <a:r>
              <a:rPr lang="fr-BE" sz="1200" dirty="0" err="1"/>
              <a:t>client.Available</a:t>
            </a:r>
            <a:r>
              <a:rPr lang="fr-BE" sz="1200" dirty="0"/>
              <a:t>];</a:t>
            </a:r>
          </a:p>
          <a:p>
            <a:pPr marL="0" indent="0">
              <a:buNone/>
            </a:pPr>
            <a:r>
              <a:rPr lang="fr-BE" sz="1200" dirty="0"/>
              <a:t>	</a:t>
            </a:r>
            <a:r>
              <a:rPr lang="fr-BE" sz="1200" dirty="0" err="1" smtClean="0"/>
              <a:t>stream.Read</a:t>
            </a:r>
            <a:r>
              <a:rPr lang="fr-BE" sz="1200" dirty="0" smtClean="0"/>
              <a:t>(bytes</a:t>
            </a:r>
            <a:r>
              <a:rPr lang="fr-BE" sz="1200" dirty="0"/>
              <a:t>, 0, </a:t>
            </a:r>
            <a:r>
              <a:rPr lang="fr-BE" sz="1200" dirty="0" err="1"/>
              <a:t>bytes.Length</a:t>
            </a:r>
            <a:r>
              <a:rPr lang="fr-BE" sz="1200" dirty="0"/>
              <a:t>);</a:t>
            </a:r>
          </a:p>
          <a:p>
            <a:pPr marL="0" indent="0">
              <a:buNone/>
            </a:pPr>
            <a:r>
              <a:rPr lang="fr-BE" sz="1200" dirty="0"/>
              <a:t>	</a:t>
            </a:r>
            <a:r>
              <a:rPr lang="fr-BE" sz="1200" dirty="0" smtClean="0"/>
              <a:t>//</a:t>
            </a:r>
            <a:r>
              <a:rPr lang="fr-BE" sz="1200" dirty="0"/>
              <a:t>translate bytes of </a:t>
            </a:r>
            <a:r>
              <a:rPr lang="fr-BE" sz="1200" dirty="0" err="1"/>
              <a:t>request</a:t>
            </a:r>
            <a:r>
              <a:rPr lang="fr-BE" sz="1200" dirty="0"/>
              <a:t> to string</a:t>
            </a:r>
          </a:p>
          <a:p>
            <a:pPr marL="0" indent="0">
              <a:buNone/>
            </a:pPr>
            <a:r>
              <a:rPr lang="fr-BE" sz="1200" dirty="0"/>
              <a:t>	</a:t>
            </a:r>
            <a:r>
              <a:rPr lang="fr-BE" sz="1200" dirty="0" smtClean="0"/>
              <a:t>string </a:t>
            </a:r>
            <a:r>
              <a:rPr lang="fr-BE" sz="1200" dirty="0"/>
              <a:t>data = Encoding.UTF8.GetString(bytes</a:t>
            </a:r>
            <a:r>
              <a:rPr lang="fr-BE" sz="1200" dirty="0" smtClean="0"/>
              <a:t>);</a:t>
            </a: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403634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BE" sz="1200" dirty="0"/>
          </a:p>
          <a:p>
            <a:pPr marL="0" indent="0">
              <a:buNone/>
            </a:pPr>
            <a:r>
              <a:rPr lang="fr-BE" sz="1200" dirty="0" smtClean="0"/>
              <a:t>if </a:t>
            </a:r>
            <a:r>
              <a:rPr lang="fr-BE" sz="1200" dirty="0"/>
              <a:t>(new </a:t>
            </a:r>
            <a:r>
              <a:rPr lang="fr-BE" sz="1200" dirty="0" err="1"/>
              <a:t>Regex</a:t>
            </a:r>
            <a:r>
              <a:rPr lang="fr-BE" sz="1200" dirty="0"/>
              <a:t>("^GET").</a:t>
            </a:r>
            <a:r>
              <a:rPr lang="fr-BE" sz="1200" dirty="0" err="1"/>
              <a:t>IsMatch</a:t>
            </a:r>
            <a:r>
              <a:rPr lang="fr-BE" sz="1200" dirty="0"/>
              <a:t>(data)) // </a:t>
            </a:r>
            <a:r>
              <a:rPr lang="fr-BE" sz="1200" dirty="0" err="1"/>
              <a:t>Handshaking</a:t>
            </a:r>
            <a:r>
              <a:rPr lang="fr-BE" sz="1200" dirty="0"/>
              <a:t> </a:t>
            </a:r>
            <a:r>
              <a:rPr lang="fr-BE" sz="1200" dirty="0" err="1"/>
              <a:t>protocol</a:t>
            </a:r>
            <a:endParaRPr lang="fr-BE" sz="1200" dirty="0"/>
          </a:p>
          <a:p>
            <a:pPr marL="0" indent="0">
              <a:buNone/>
            </a:pPr>
            <a:r>
              <a:rPr lang="fr-BE" sz="1200" dirty="0" smtClean="0"/>
              <a:t>{</a:t>
            </a:r>
            <a:endParaRPr lang="fr-BE" sz="1200" dirty="0"/>
          </a:p>
          <a:p>
            <a:pPr marL="0" indent="0">
              <a:buNone/>
            </a:pPr>
            <a:r>
              <a:rPr lang="fr-BE" sz="1200" dirty="0" smtClean="0"/>
              <a:t>                </a:t>
            </a:r>
            <a:r>
              <a:rPr lang="fr-BE" sz="1200" dirty="0"/>
              <a:t>Byte[] </a:t>
            </a:r>
            <a:r>
              <a:rPr lang="fr-BE" sz="1200" dirty="0" err="1"/>
              <a:t>response</a:t>
            </a:r>
            <a:r>
              <a:rPr lang="fr-BE" sz="1200" dirty="0"/>
              <a:t> = Encoding.UTF8.GetBytes("HTTP/1.1 101 </a:t>
            </a:r>
            <a:r>
              <a:rPr lang="fr-BE" sz="1200" dirty="0" err="1"/>
              <a:t>Switching</a:t>
            </a:r>
            <a:r>
              <a:rPr lang="fr-BE" sz="1200" dirty="0"/>
              <a:t> </a:t>
            </a:r>
            <a:r>
              <a:rPr lang="fr-BE" sz="1200" dirty="0" err="1"/>
              <a:t>Protocols</a:t>
            </a:r>
            <a:r>
              <a:rPr lang="fr-BE" sz="1200" dirty="0"/>
              <a:t>" + </a:t>
            </a:r>
            <a:r>
              <a:rPr lang="fr-BE" sz="1200" dirty="0" err="1"/>
              <a:t>Environment.NewLine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                    + "</a:t>
            </a:r>
            <a:r>
              <a:rPr lang="fr-BE" sz="1200" dirty="0" err="1"/>
              <a:t>Connection</a:t>
            </a:r>
            <a:r>
              <a:rPr lang="fr-BE" sz="1200" dirty="0"/>
              <a:t>: Upgrade" + </a:t>
            </a:r>
            <a:r>
              <a:rPr lang="fr-BE" sz="1200" dirty="0" err="1"/>
              <a:t>Environment.NewLine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                    + "Upgrade: </a:t>
            </a:r>
            <a:r>
              <a:rPr lang="fr-BE" sz="1200" dirty="0" err="1"/>
              <a:t>websocket</a:t>
            </a:r>
            <a:r>
              <a:rPr lang="fr-BE" sz="1200" dirty="0"/>
              <a:t>" + </a:t>
            </a:r>
            <a:r>
              <a:rPr lang="fr-BE" sz="1200" dirty="0" err="1"/>
              <a:t>Environment.NewLine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                    + "Sec-</a:t>
            </a:r>
            <a:r>
              <a:rPr lang="fr-BE" sz="1200" dirty="0" err="1"/>
              <a:t>WebSocket</a:t>
            </a:r>
            <a:r>
              <a:rPr lang="fr-BE" sz="1200" dirty="0"/>
              <a:t>-</a:t>
            </a:r>
            <a:r>
              <a:rPr lang="fr-BE" sz="1200" dirty="0" err="1"/>
              <a:t>Accept</a:t>
            </a:r>
            <a:r>
              <a:rPr lang="fr-BE" sz="1200" dirty="0"/>
              <a:t>: " + Convert.ToBase64String(</a:t>
            </a:r>
          </a:p>
          <a:p>
            <a:pPr marL="0" indent="0">
              <a:buNone/>
            </a:pPr>
            <a:r>
              <a:rPr lang="fr-BE" sz="1200" dirty="0"/>
              <a:t>                        SHA1.Create().</a:t>
            </a:r>
            <a:r>
              <a:rPr lang="fr-BE" sz="1200" dirty="0" err="1"/>
              <a:t>ComputeHash</a:t>
            </a:r>
            <a:r>
              <a:rPr lang="fr-BE" sz="1200" dirty="0"/>
              <a:t>(</a:t>
            </a:r>
          </a:p>
          <a:p>
            <a:pPr marL="0" indent="0">
              <a:buNone/>
            </a:pPr>
            <a:r>
              <a:rPr lang="fr-BE" sz="1200" dirty="0"/>
              <a:t>                            Encoding.UTF8.GetBytes(</a:t>
            </a:r>
          </a:p>
          <a:p>
            <a:pPr marL="0" indent="0">
              <a:buNone/>
            </a:pPr>
            <a:r>
              <a:rPr lang="fr-BE" sz="1200" dirty="0"/>
              <a:t>                                new </a:t>
            </a:r>
            <a:r>
              <a:rPr lang="fr-BE" sz="1200" dirty="0" err="1"/>
              <a:t>Regex</a:t>
            </a:r>
            <a:r>
              <a:rPr lang="fr-BE" sz="1200" dirty="0"/>
              <a:t>("Sec-</a:t>
            </a:r>
            <a:r>
              <a:rPr lang="fr-BE" sz="1200" dirty="0" err="1"/>
              <a:t>WebSocket</a:t>
            </a:r>
            <a:r>
              <a:rPr lang="fr-BE" sz="1200" dirty="0"/>
              <a:t>-Key: (.*)").Match(data).Groups[1].</a:t>
            </a:r>
            <a:r>
              <a:rPr lang="fr-BE" sz="1200" dirty="0" err="1"/>
              <a:t>Value.Trim</a:t>
            </a:r>
            <a:r>
              <a:rPr lang="fr-BE" sz="1200" dirty="0"/>
              <a:t>() + WEBSOCKET_HASH_KEY</a:t>
            </a:r>
          </a:p>
          <a:p>
            <a:pPr marL="0" indent="0">
              <a:buNone/>
            </a:pPr>
            <a:r>
              <a:rPr lang="fr-BE" sz="1200" dirty="0"/>
              <a:t>                            )</a:t>
            </a:r>
          </a:p>
          <a:p>
            <a:pPr marL="0" indent="0">
              <a:buNone/>
            </a:pPr>
            <a:r>
              <a:rPr lang="fr-BE" sz="1200" dirty="0"/>
              <a:t>                        )</a:t>
            </a:r>
          </a:p>
          <a:p>
            <a:pPr marL="0" indent="0">
              <a:buNone/>
            </a:pPr>
            <a:r>
              <a:rPr lang="fr-BE" sz="1200" dirty="0"/>
              <a:t>                    ) + </a:t>
            </a:r>
            <a:r>
              <a:rPr lang="fr-BE" sz="1200" dirty="0" err="1"/>
              <a:t>Environment.NewLine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                    + </a:t>
            </a:r>
            <a:r>
              <a:rPr lang="fr-BE" sz="1200" dirty="0" err="1"/>
              <a:t>Environment.NewLine</a:t>
            </a:r>
            <a:r>
              <a:rPr lang="fr-BE" sz="1200" dirty="0" smtClean="0"/>
              <a:t>);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                </a:t>
            </a:r>
            <a:r>
              <a:rPr lang="fr-BE" sz="1200" dirty="0" err="1"/>
              <a:t>stream.Write</a:t>
            </a:r>
            <a:r>
              <a:rPr lang="fr-BE" sz="1200" dirty="0"/>
              <a:t>(</a:t>
            </a:r>
            <a:r>
              <a:rPr lang="fr-BE" sz="1200" dirty="0" err="1"/>
              <a:t>response</a:t>
            </a:r>
            <a:r>
              <a:rPr lang="fr-BE" sz="1200" dirty="0"/>
              <a:t>, 0, </a:t>
            </a:r>
            <a:r>
              <a:rPr lang="fr-BE" sz="1200" dirty="0" err="1"/>
              <a:t>response.Length</a:t>
            </a:r>
            <a:r>
              <a:rPr lang="fr-BE" sz="1200" dirty="0"/>
              <a:t>);</a:t>
            </a:r>
          </a:p>
          <a:p>
            <a:pPr marL="0" indent="0">
              <a:buNone/>
            </a:pPr>
            <a:r>
              <a:rPr lang="fr-BE" sz="1200" dirty="0"/>
              <a:t>                </a:t>
            </a:r>
            <a:r>
              <a:rPr lang="fr-BE" sz="1200" dirty="0" err="1"/>
              <a:t>Console.WriteLine</a:t>
            </a:r>
            <a:r>
              <a:rPr lang="fr-BE" sz="1200" dirty="0"/>
              <a:t>("</a:t>
            </a:r>
            <a:r>
              <a:rPr lang="fr-BE" sz="1200" dirty="0" err="1"/>
              <a:t>Handchaking</a:t>
            </a:r>
            <a:r>
              <a:rPr lang="fr-BE" sz="1200" dirty="0"/>
              <a:t> </a:t>
            </a:r>
            <a:r>
              <a:rPr lang="fr-BE" sz="1200" dirty="0" err="1"/>
              <a:t>completed</a:t>
            </a:r>
            <a:r>
              <a:rPr lang="fr-BE" sz="1200" dirty="0"/>
              <a:t>.");</a:t>
            </a:r>
          </a:p>
          <a:p>
            <a:pPr marL="0" indent="0">
              <a:buNone/>
            </a:pPr>
            <a:r>
              <a:rPr lang="fr-BE" sz="1200" dirty="0"/>
              <a:t>            }</a:t>
            </a:r>
          </a:p>
          <a:p>
            <a:pPr marL="0" indent="0">
              <a:buNone/>
            </a:pPr>
            <a:r>
              <a:rPr lang="fr-BE" sz="1200" dirty="0"/>
              <a:t>            </a:t>
            </a:r>
            <a:r>
              <a:rPr lang="fr-BE" sz="1200" dirty="0" err="1"/>
              <a:t>else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            </a:t>
            </a:r>
            <a:r>
              <a:rPr lang="fr-BE" sz="1200" dirty="0" smtClean="0"/>
              <a:t>{</a:t>
            </a:r>
          </a:p>
          <a:p>
            <a:pPr marL="0" indent="0">
              <a:buNone/>
            </a:pPr>
            <a:r>
              <a:rPr lang="fr-BE" sz="1200" dirty="0" smtClean="0"/>
              <a:t>	// </a:t>
            </a:r>
            <a:r>
              <a:rPr lang="fr-BE" sz="1200" dirty="0" err="1"/>
              <a:t>envoiyer</a:t>
            </a:r>
            <a:r>
              <a:rPr lang="fr-BE" sz="1200" dirty="0"/>
              <a:t> des message normal</a:t>
            </a:r>
          </a:p>
          <a:p>
            <a:pPr marL="0" indent="0">
              <a:buNone/>
            </a:pPr>
            <a:r>
              <a:rPr lang="fr-BE" sz="1200" dirty="0"/>
              <a:t> </a:t>
            </a:r>
            <a:r>
              <a:rPr lang="fr-BE" sz="1200" dirty="0" smtClean="0"/>
              <a:t>           }</a:t>
            </a:r>
            <a:endParaRPr lang="fr-BE" sz="1200" dirty="0"/>
          </a:p>
          <a:p>
            <a:pPr marL="0" indent="0">
              <a:buNone/>
            </a:pPr>
            <a:r>
              <a:rPr lang="fr-BE" sz="1200" dirty="0" smtClean="0"/>
              <a:t>       } // en </a:t>
            </a:r>
            <a:r>
              <a:rPr lang="fr-BE" sz="1200" dirty="0" err="1" smtClean="0"/>
              <a:t>while</a:t>
            </a:r>
            <a:endParaRPr lang="fr-BE" sz="1200" dirty="0"/>
          </a:p>
          <a:p>
            <a:pPr marL="0" indent="0">
              <a:buNone/>
            </a:pPr>
            <a:r>
              <a:rPr lang="fr-BE" sz="1200" dirty="0"/>
              <a:t>    </a:t>
            </a:r>
            <a:r>
              <a:rPr lang="fr-BE" sz="1200" dirty="0" smtClean="0"/>
              <a:t>}// end main</a:t>
            </a:r>
            <a:endParaRPr lang="fr-BE" sz="1200" dirty="0"/>
          </a:p>
          <a:p>
            <a:pPr marL="0" indent="0">
              <a:buNone/>
            </a:pPr>
            <a:r>
              <a:rPr lang="fr-BE" sz="1200" dirty="0" smtClean="0"/>
              <a:t>}// end class</a:t>
            </a:r>
            <a:endParaRPr lang="fr-BE" sz="1200" dirty="0"/>
          </a:p>
          <a:p>
            <a:pPr marL="0" indent="0">
              <a:buNone/>
            </a:pP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413340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BE" sz="2500" dirty="0" err="1"/>
              <a:t>TcpListener</a:t>
            </a:r>
            <a:r>
              <a:rPr lang="fr-BE" sz="2500" dirty="0"/>
              <a:t> server = new </a:t>
            </a:r>
            <a:r>
              <a:rPr lang="fr-BE" sz="2500" dirty="0" err="1"/>
              <a:t>TcpListener</a:t>
            </a:r>
            <a:r>
              <a:rPr lang="fr-BE" sz="2500" dirty="0"/>
              <a:t>(</a:t>
            </a:r>
            <a:r>
              <a:rPr lang="fr-BE" sz="2500" dirty="0" err="1"/>
              <a:t>IPAddress.Parse</a:t>
            </a:r>
            <a:r>
              <a:rPr lang="fr-BE" sz="2500" dirty="0"/>
              <a:t>("127.0.0.1"), </a:t>
            </a:r>
            <a:r>
              <a:rPr lang="fr-BE" sz="2500" dirty="0" smtClean="0"/>
              <a:t>9998);</a:t>
            </a:r>
            <a:endParaRPr lang="fr-BE" sz="2500" dirty="0"/>
          </a:p>
          <a:p>
            <a:pPr marL="0" indent="0">
              <a:buNone/>
            </a:pPr>
            <a:r>
              <a:rPr lang="fr-BE" sz="2500" dirty="0"/>
              <a:t> </a:t>
            </a:r>
            <a:r>
              <a:rPr lang="fr-BE" sz="2500" dirty="0" err="1"/>
              <a:t>server.Start</a:t>
            </a:r>
            <a:r>
              <a:rPr lang="fr-BE" sz="2500" dirty="0" smtClean="0"/>
              <a:t>();</a:t>
            </a:r>
          </a:p>
          <a:p>
            <a:pPr marL="0" indent="0">
              <a:buNone/>
            </a:pPr>
            <a:r>
              <a:rPr lang="fr-BE" sz="2500" dirty="0"/>
              <a:t> </a:t>
            </a:r>
            <a:r>
              <a:rPr lang="fr-BE" sz="2500" dirty="0" err="1"/>
              <a:t>TcpClient</a:t>
            </a:r>
            <a:r>
              <a:rPr lang="fr-BE" sz="2500" dirty="0"/>
              <a:t> client = </a:t>
            </a:r>
            <a:r>
              <a:rPr lang="fr-BE" sz="2500" dirty="0" err="1"/>
              <a:t>server.AcceptTcpClient</a:t>
            </a:r>
            <a:r>
              <a:rPr lang="fr-BE" sz="2500" dirty="0"/>
              <a:t>();</a:t>
            </a:r>
          </a:p>
          <a:p>
            <a:pPr marL="0" indent="0">
              <a:buNone/>
            </a:pPr>
            <a:r>
              <a:rPr lang="fr-BE" sz="2500" b="1" dirty="0" err="1"/>
              <a:t>TcpListener</a:t>
            </a:r>
            <a:r>
              <a:rPr lang="fr-BE" sz="2500" b="1" dirty="0"/>
              <a:t> server = new </a:t>
            </a:r>
            <a:r>
              <a:rPr lang="fr-BE" sz="2500" b="1" dirty="0" err="1"/>
              <a:t>TcpListener</a:t>
            </a:r>
            <a:r>
              <a:rPr lang="fr-BE" sz="2500" b="1" dirty="0"/>
              <a:t>(</a:t>
            </a:r>
            <a:r>
              <a:rPr lang="fr-BE" sz="2500" b="1" dirty="0" err="1"/>
              <a:t>IPAddress.Parse</a:t>
            </a:r>
            <a:r>
              <a:rPr lang="fr-BE" sz="2500" b="1" dirty="0"/>
              <a:t>("127.0.0.1"), 9998</a:t>
            </a:r>
            <a:r>
              <a:rPr lang="fr-BE" sz="2500" b="1" dirty="0" smtClean="0"/>
              <a:t>);</a:t>
            </a:r>
            <a:r>
              <a:rPr lang="fr-BE" sz="2500" dirty="0" smtClean="0"/>
              <a:t> Initialisation du </a:t>
            </a:r>
            <a:r>
              <a:rPr lang="fr-BE" sz="2500" dirty="0" err="1" smtClean="0"/>
              <a:t>TcpListiner</a:t>
            </a:r>
            <a:r>
              <a:rPr lang="fr-BE" sz="2500" dirty="0" smtClean="0"/>
              <a:t> class qui va écouter sur le </a:t>
            </a:r>
            <a:r>
              <a:rPr lang="fr-BE" sz="2500" dirty="0" err="1" smtClean="0"/>
              <a:t>L’ip</a:t>
            </a:r>
            <a:r>
              <a:rPr lang="fr-BE" sz="2500" dirty="0" smtClean="0"/>
              <a:t> 127.0.0.1 et port 9998 </a:t>
            </a:r>
          </a:p>
          <a:p>
            <a:pPr marL="0" indent="0">
              <a:buNone/>
            </a:pPr>
            <a:r>
              <a:rPr lang="fr-BE" sz="2500" b="1" dirty="0"/>
              <a:t> </a:t>
            </a:r>
            <a:r>
              <a:rPr lang="fr-BE" sz="2500" b="1" dirty="0" err="1"/>
              <a:t>server.Start</a:t>
            </a:r>
            <a:r>
              <a:rPr lang="fr-BE" sz="2500" b="1" dirty="0" smtClean="0"/>
              <a:t>();</a:t>
            </a:r>
            <a:r>
              <a:rPr lang="fr-BE" sz="2500" dirty="0" smtClean="0"/>
              <a:t> Start le serveur </a:t>
            </a:r>
          </a:p>
          <a:p>
            <a:pPr marL="0" indent="0">
              <a:buNone/>
            </a:pPr>
            <a:r>
              <a:rPr lang="fr-BE" sz="2500" b="1" dirty="0" err="1"/>
              <a:t>TcpClient</a:t>
            </a:r>
            <a:r>
              <a:rPr lang="fr-BE" sz="2500" b="1" dirty="0"/>
              <a:t> client = </a:t>
            </a:r>
            <a:r>
              <a:rPr lang="fr-BE" sz="2500" b="1" dirty="0" err="1"/>
              <a:t>server.AcceptTcpClient</a:t>
            </a:r>
            <a:r>
              <a:rPr lang="fr-BE" sz="2500" b="1" dirty="0" smtClean="0"/>
              <a:t>(); </a:t>
            </a:r>
            <a:r>
              <a:rPr lang="fr-BE" sz="2500" dirty="0" smtClean="0"/>
              <a:t>accepter le client qui va être connecter </a:t>
            </a: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fr-BE" sz="2500" b="1" dirty="0"/>
              <a:t> Byte[] bytes = new Byte[</a:t>
            </a:r>
            <a:r>
              <a:rPr lang="fr-BE" sz="2500" b="1" dirty="0" err="1"/>
              <a:t>client.Available</a:t>
            </a:r>
            <a:r>
              <a:rPr lang="fr-BE" sz="2500" b="1" dirty="0" smtClean="0"/>
              <a:t>];</a:t>
            </a:r>
            <a:endParaRPr lang="fr-BE" sz="2500" b="1" dirty="0"/>
          </a:p>
          <a:p>
            <a:pPr marL="0" indent="0">
              <a:buNone/>
            </a:pPr>
            <a:r>
              <a:rPr lang="fr-BE" sz="2500" b="1" dirty="0"/>
              <a:t> </a:t>
            </a:r>
            <a:r>
              <a:rPr lang="fr-BE" sz="2500" b="1" dirty="0" err="1" smtClean="0"/>
              <a:t>stream.Read</a:t>
            </a:r>
            <a:r>
              <a:rPr lang="fr-BE" sz="2500" b="1" dirty="0" smtClean="0"/>
              <a:t>(bytes</a:t>
            </a:r>
            <a:r>
              <a:rPr lang="fr-BE" sz="2500" b="1" dirty="0"/>
              <a:t>, 0, </a:t>
            </a:r>
            <a:r>
              <a:rPr lang="fr-BE" sz="2500" b="1" dirty="0" err="1"/>
              <a:t>bytes.Length</a:t>
            </a:r>
            <a:r>
              <a:rPr lang="fr-BE" sz="2500" b="1" dirty="0"/>
              <a:t>);</a:t>
            </a:r>
          </a:p>
          <a:p>
            <a:pPr marL="0" indent="0">
              <a:buNone/>
            </a:pPr>
            <a:r>
              <a:rPr lang="fr-BE" sz="2500" b="1" dirty="0" smtClean="0"/>
              <a:t>// </a:t>
            </a:r>
            <a:r>
              <a:rPr lang="fr-BE" sz="2500" b="1" dirty="0"/>
              <a:t>translate bytes of </a:t>
            </a:r>
            <a:r>
              <a:rPr lang="fr-BE" sz="2500" b="1" dirty="0" err="1"/>
              <a:t>request</a:t>
            </a:r>
            <a:r>
              <a:rPr lang="fr-BE" sz="2500" b="1" dirty="0"/>
              <a:t> to string</a:t>
            </a:r>
          </a:p>
          <a:p>
            <a:pPr marL="0" indent="0">
              <a:buNone/>
            </a:pPr>
            <a:r>
              <a:rPr lang="fr-BE" sz="2500" b="1" dirty="0" smtClean="0"/>
              <a:t>string </a:t>
            </a:r>
            <a:r>
              <a:rPr lang="fr-BE" sz="2500" b="1" dirty="0"/>
              <a:t>data = Encoding.UTF8.GetString(bytes</a:t>
            </a:r>
            <a:r>
              <a:rPr lang="fr-BE" sz="2500" b="1" dirty="0" smtClean="0"/>
              <a:t>);</a:t>
            </a:r>
            <a:endParaRPr lang="fr-BE" sz="2500" b="1" dirty="0"/>
          </a:p>
          <a:p>
            <a:pPr marL="0" indent="0">
              <a:buNone/>
            </a:pPr>
            <a:r>
              <a:rPr lang="fr-BE" sz="2500" b="1" dirty="0" smtClean="0"/>
              <a:t>if </a:t>
            </a:r>
            <a:r>
              <a:rPr lang="fr-BE" sz="2500" b="1" dirty="0"/>
              <a:t>(new </a:t>
            </a:r>
            <a:r>
              <a:rPr lang="fr-BE" sz="2500" b="1" dirty="0" err="1"/>
              <a:t>Regex</a:t>
            </a:r>
            <a:r>
              <a:rPr lang="fr-BE" sz="2500" b="1" dirty="0"/>
              <a:t>("^GET").</a:t>
            </a:r>
            <a:r>
              <a:rPr lang="fr-BE" sz="2500" b="1" dirty="0" err="1"/>
              <a:t>IsMatch</a:t>
            </a:r>
            <a:r>
              <a:rPr lang="fr-BE" sz="2500" b="1" dirty="0"/>
              <a:t>(data)) // </a:t>
            </a:r>
            <a:r>
              <a:rPr lang="fr-BE" sz="2500" b="1" dirty="0" err="1"/>
              <a:t>Handshaking</a:t>
            </a:r>
            <a:r>
              <a:rPr lang="fr-BE" sz="2500" b="1" dirty="0"/>
              <a:t> </a:t>
            </a:r>
            <a:r>
              <a:rPr lang="fr-BE" sz="2500" b="1" dirty="0" err="1"/>
              <a:t>protocol</a:t>
            </a:r>
            <a:endParaRPr lang="fr-BE" sz="2500" b="1" dirty="0"/>
          </a:p>
          <a:p>
            <a:pPr marL="0" indent="0">
              <a:buNone/>
            </a:pPr>
            <a:r>
              <a:rPr lang="fr-BE" sz="2500" b="1" dirty="0" smtClean="0"/>
              <a:t>{</a:t>
            </a:r>
            <a:endParaRPr lang="fr-BE" sz="2500" b="1" dirty="0"/>
          </a:p>
          <a:p>
            <a:pPr marL="0" indent="0">
              <a:buNone/>
            </a:pPr>
            <a:r>
              <a:rPr lang="fr-BE" sz="2500" b="1" dirty="0" smtClean="0"/>
              <a:t>   Byte</a:t>
            </a:r>
            <a:r>
              <a:rPr lang="fr-BE" sz="2500" b="1" dirty="0"/>
              <a:t>[] </a:t>
            </a:r>
            <a:r>
              <a:rPr lang="fr-BE" sz="2500" b="1" dirty="0" err="1"/>
              <a:t>response</a:t>
            </a:r>
            <a:r>
              <a:rPr lang="fr-BE" sz="2500" b="1" dirty="0"/>
              <a:t> = Encoding.UTF8.GetBytes("HTTP/1.1 101 </a:t>
            </a:r>
            <a:r>
              <a:rPr lang="fr-BE" sz="2500" b="1" dirty="0" err="1"/>
              <a:t>Switching</a:t>
            </a:r>
            <a:r>
              <a:rPr lang="fr-BE" sz="2500" b="1" dirty="0"/>
              <a:t> </a:t>
            </a:r>
            <a:r>
              <a:rPr lang="fr-BE" sz="2500" b="1" dirty="0" err="1"/>
              <a:t>Protocols</a:t>
            </a:r>
            <a:r>
              <a:rPr lang="fr-BE" sz="2500" b="1" dirty="0"/>
              <a:t>" + </a:t>
            </a:r>
            <a:r>
              <a:rPr lang="fr-BE" sz="2500" b="1" dirty="0" err="1"/>
              <a:t>Environment.NewLine</a:t>
            </a:r>
            <a:endParaRPr lang="fr-BE" sz="2500" b="1" dirty="0"/>
          </a:p>
          <a:p>
            <a:pPr marL="0" indent="0">
              <a:buNone/>
            </a:pPr>
            <a:r>
              <a:rPr lang="fr-BE" sz="2500" b="1" dirty="0" smtClean="0"/>
              <a:t>   + </a:t>
            </a:r>
            <a:r>
              <a:rPr lang="fr-BE" sz="2500" b="1" dirty="0"/>
              <a:t>"</a:t>
            </a:r>
            <a:r>
              <a:rPr lang="fr-BE" sz="2500" b="1" dirty="0" err="1"/>
              <a:t>Connection</a:t>
            </a:r>
            <a:r>
              <a:rPr lang="fr-BE" sz="2500" b="1" dirty="0"/>
              <a:t>: Upgrade" + </a:t>
            </a:r>
            <a:r>
              <a:rPr lang="fr-BE" sz="2500" b="1" dirty="0" err="1"/>
              <a:t>Environment.NewLine</a:t>
            </a:r>
            <a:endParaRPr lang="fr-BE" sz="2500" b="1" dirty="0"/>
          </a:p>
          <a:p>
            <a:pPr marL="0" indent="0">
              <a:buNone/>
            </a:pPr>
            <a:r>
              <a:rPr lang="fr-BE" sz="2500" b="1" dirty="0" smtClean="0"/>
              <a:t>   + </a:t>
            </a:r>
            <a:r>
              <a:rPr lang="fr-BE" sz="2500" b="1" dirty="0"/>
              <a:t>"Upgrade: </a:t>
            </a:r>
            <a:r>
              <a:rPr lang="fr-BE" sz="2500" b="1" dirty="0" err="1"/>
              <a:t>websocket</a:t>
            </a:r>
            <a:r>
              <a:rPr lang="fr-BE" sz="2500" b="1" dirty="0"/>
              <a:t>" + </a:t>
            </a:r>
            <a:r>
              <a:rPr lang="fr-BE" sz="2500" b="1" dirty="0" err="1"/>
              <a:t>Environment.NewLine</a:t>
            </a:r>
            <a:endParaRPr lang="fr-BE" sz="2500" b="1" dirty="0"/>
          </a:p>
          <a:p>
            <a:pPr marL="0" indent="0">
              <a:buNone/>
            </a:pPr>
            <a:r>
              <a:rPr lang="fr-BE" sz="2500" b="1" dirty="0" smtClean="0"/>
              <a:t>   + </a:t>
            </a:r>
            <a:r>
              <a:rPr lang="fr-BE" sz="2500" b="1" dirty="0"/>
              <a:t>"Sec-</a:t>
            </a:r>
            <a:r>
              <a:rPr lang="fr-BE" sz="2500" b="1" dirty="0" err="1"/>
              <a:t>WebSocket</a:t>
            </a:r>
            <a:r>
              <a:rPr lang="fr-BE" sz="2500" b="1" dirty="0"/>
              <a:t>-</a:t>
            </a:r>
            <a:r>
              <a:rPr lang="fr-BE" sz="2500" b="1" dirty="0" err="1"/>
              <a:t>Accept</a:t>
            </a:r>
            <a:r>
              <a:rPr lang="fr-BE" sz="2500" b="1" dirty="0"/>
              <a:t>: " + Convert.ToBase64String(</a:t>
            </a:r>
          </a:p>
          <a:p>
            <a:pPr marL="0" indent="0">
              <a:buNone/>
            </a:pPr>
            <a:r>
              <a:rPr lang="fr-BE" sz="2500" b="1" dirty="0" smtClean="0"/>
              <a:t>   SHA1.Create</a:t>
            </a:r>
            <a:r>
              <a:rPr lang="fr-BE" sz="2500" b="1" dirty="0"/>
              <a:t>().</a:t>
            </a:r>
            <a:r>
              <a:rPr lang="fr-BE" sz="2500" b="1" dirty="0" err="1"/>
              <a:t>ComputeHash</a:t>
            </a:r>
            <a:r>
              <a:rPr lang="fr-BE" sz="2500" b="1" dirty="0"/>
              <a:t>(</a:t>
            </a:r>
          </a:p>
          <a:p>
            <a:pPr marL="0" indent="0">
              <a:buNone/>
            </a:pPr>
            <a:r>
              <a:rPr lang="fr-BE" sz="2500" b="1" dirty="0" smtClean="0"/>
              <a:t>   Encoding.UTF8.GetBytes</a:t>
            </a:r>
            <a:r>
              <a:rPr lang="fr-BE" sz="2500" b="1" dirty="0"/>
              <a:t>(</a:t>
            </a:r>
          </a:p>
          <a:p>
            <a:pPr marL="0" indent="0">
              <a:buNone/>
            </a:pPr>
            <a:r>
              <a:rPr lang="fr-BE" sz="2500" b="1" dirty="0" smtClean="0"/>
              <a:t>        new </a:t>
            </a:r>
            <a:r>
              <a:rPr lang="fr-BE" sz="2500" b="1" dirty="0" err="1"/>
              <a:t>Regex</a:t>
            </a:r>
            <a:r>
              <a:rPr lang="fr-BE" sz="2500" b="1" dirty="0"/>
              <a:t>("Sec-</a:t>
            </a:r>
            <a:r>
              <a:rPr lang="fr-BE" sz="2500" b="1" dirty="0" err="1"/>
              <a:t>WebSocket</a:t>
            </a:r>
            <a:r>
              <a:rPr lang="fr-BE" sz="2500" b="1" dirty="0"/>
              <a:t>-Key: (.*)").Match(data).Groups[1].</a:t>
            </a:r>
            <a:r>
              <a:rPr lang="fr-BE" sz="2500" b="1" dirty="0" err="1"/>
              <a:t>Value.Trim</a:t>
            </a:r>
            <a:r>
              <a:rPr lang="fr-BE" sz="2500" b="1" dirty="0"/>
              <a:t>() + WEBSOCKET_HASH_KEY</a:t>
            </a:r>
          </a:p>
          <a:p>
            <a:pPr marL="0" indent="0">
              <a:buNone/>
            </a:pPr>
            <a:r>
              <a:rPr lang="fr-BE" sz="2500" b="1" dirty="0"/>
              <a:t>                            )</a:t>
            </a:r>
          </a:p>
          <a:p>
            <a:pPr marL="0" indent="0">
              <a:buNone/>
            </a:pPr>
            <a:r>
              <a:rPr lang="fr-BE" sz="2500" b="1" dirty="0"/>
              <a:t>                        )</a:t>
            </a:r>
          </a:p>
          <a:p>
            <a:pPr marL="0" indent="0">
              <a:buNone/>
            </a:pPr>
            <a:r>
              <a:rPr lang="fr-BE" sz="2500" b="1" dirty="0"/>
              <a:t>                    ) + </a:t>
            </a:r>
            <a:r>
              <a:rPr lang="fr-BE" sz="2500" b="1" dirty="0" err="1"/>
              <a:t>Environment.NewLine</a:t>
            </a:r>
            <a:endParaRPr lang="fr-BE" sz="2500" b="1" dirty="0"/>
          </a:p>
          <a:p>
            <a:pPr marL="0" indent="0">
              <a:buNone/>
            </a:pPr>
            <a:r>
              <a:rPr lang="fr-BE" sz="2500" b="1" dirty="0"/>
              <a:t>                    + </a:t>
            </a:r>
            <a:r>
              <a:rPr lang="fr-BE" sz="2500" b="1" dirty="0" err="1"/>
              <a:t>Environment.NewLine</a:t>
            </a:r>
            <a:r>
              <a:rPr lang="fr-BE" sz="2500" b="1" dirty="0" smtClean="0"/>
              <a:t>);</a:t>
            </a:r>
            <a:endParaRPr lang="fr-BE" sz="2500" b="1" dirty="0"/>
          </a:p>
          <a:p>
            <a:pPr marL="0" indent="0">
              <a:buNone/>
            </a:pPr>
            <a:r>
              <a:rPr lang="fr-BE" sz="2500" b="1" dirty="0"/>
              <a:t>                </a:t>
            </a:r>
            <a:r>
              <a:rPr lang="fr-BE" sz="2500" b="1" dirty="0" err="1"/>
              <a:t>stream.Write</a:t>
            </a:r>
            <a:r>
              <a:rPr lang="fr-BE" sz="2500" b="1" dirty="0"/>
              <a:t>(</a:t>
            </a:r>
            <a:r>
              <a:rPr lang="fr-BE" sz="2500" b="1" dirty="0" err="1"/>
              <a:t>response</a:t>
            </a:r>
            <a:r>
              <a:rPr lang="fr-BE" sz="2500" b="1" dirty="0"/>
              <a:t>, 0, </a:t>
            </a:r>
            <a:r>
              <a:rPr lang="fr-BE" sz="2500" b="1" dirty="0" err="1"/>
              <a:t>response.Length</a:t>
            </a:r>
            <a:r>
              <a:rPr lang="fr-BE" sz="2500" b="1" dirty="0"/>
              <a:t>);</a:t>
            </a:r>
          </a:p>
          <a:p>
            <a:pPr marL="0" indent="0">
              <a:buNone/>
            </a:pPr>
            <a:r>
              <a:rPr lang="fr-BE" sz="2500" b="1" dirty="0"/>
              <a:t>                </a:t>
            </a:r>
            <a:r>
              <a:rPr lang="fr-BE" sz="2500" b="1" dirty="0" err="1"/>
              <a:t>Console.WriteLine</a:t>
            </a:r>
            <a:r>
              <a:rPr lang="fr-BE" sz="2500" b="1" dirty="0"/>
              <a:t>("</a:t>
            </a:r>
            <a:r>
              <a:rPr lang="fr-BE" sz="2500" b="1" dirty="0" err="1"/>
              <a:t>Handchaking</a:t>
            </a:r>
            <a:r>
              <a:rPr lang="fr-BE" sz="2500" b="1" dirty="0"/>
              <a:t> </a:t>
            </a:r>
            <a:r>
              <a:rPr lang="fr-BE" sz="2500" b="1" dirty="0" err="1"/>
              <a:t>completed</a:t>
            </a:r>
            <a:r>
              <a:rPr lang="fr-BE" sz="2500" b="1" dirty="0"/>
              <a:t>.");</a:t>
            </a:r>
          </a:p>
          <a:p>
            <a:pPr marL="0" indent="0">
              <a:buNone/>
            </a:pPr>
            <a:r>
              <a:rPr lang="fr-BE" sz="2500" b="1" dirty="0" smtClean="0"/>
              <a:t>}</a:t>
            </a:r>
            <a:endParaRPr lang="fr-BE" sz="2500" b="1" dirty="0"/>
          </a:p>
          <a:p>
            <a:pPr marL="0" indent="0">
              <a:buNone/>
            </a:pPr>
            <a:endParaRPr lang="fr-BE" sz="1400" dirty="0" smtClean="0"/>
          </a:p>
          <a:p>
            <a:pPr marL="0" indent="0">
              <a:buNone/>
            </a:pP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6182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746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Présentation du Websocket</vt:lpstr>
      <vt:lpstr>Websocket</vt:lpstr>
      <vt:lpstr>Handshake</vt:lpstr>
      <vt:lpstr>PowerPoint Presentation</vt:lpstr>
      <vt:lpstr>Example du client </vt:lpstr>
      <vt:lpstr>Example client </vt:lpstr>
      <vt:lpstr>Example serveur en C#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Websocket</dc:title>
  <dc:creator>bassem</dc:creator>
  <cp:lastModifiedBy>bassem</cp:lastModifiedBy>
  <cp:revision>28</cp:revision>
  <dcterms:created xsi:type="dcterms:W3CDTF">2016-01-03T10:33:29Z</dcterms:created>
  <dcterms:modified xsi:type="dcterms:W3CDTF">2016-01-09T15:04:48Z</dcterms:modified>
</cp:coreProperties>
</file>