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55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126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75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644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41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113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37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471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5883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9399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184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0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110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184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44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77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598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93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mohann45/keylogger-and-security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95472" y="2786058"/>
            <a:ext cx="904409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GB" spc="15" dirty="0"/>
              <a:t>:</a:t>
            </a:r>
            <a:br>
              <a:rPr lang="en-GB" spc="15" dirty="0"/>
            </a:br>
            <a:r>
              <a:rPr lang="en-GB" spc="15" dirty="0"/>
              <a:t>TELLAGORLA BALAMOHAN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5381620" y="4000504"/>
            <a:ext cx="5357850" cy="764312"/>
          </a:xfrm>
          <a:prstGeom prst="rect">
            <a:avLst/>
          </a:prstGeom>
          <a:gradFill>
            <a:gsLst>
              <a:gs pos="1000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600000" scaled="0"/>
          </a:gra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80699"/>
            <a:ext cx="231633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sz="8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780" y="633467"/>
            <a:ext cx="642942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USING THE KEY LOGGER PYTHON PROGRAM  I CAN OBSERVE THE COLLECTING ALL THE KEYSTROKES  OF THE COMPUTER.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link: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</a:p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https://github.com/balamohann45/keylogger-and-security.git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21537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 keyloggers is a type of software or hardware </a:t>
            </a:r>
            <a:r>
              <a:rPr lang="en-US" sz="2400" dirty="0" err="1"/>
              <a:t>hardware</a:t>
            </a:r>
            <a:r>
              <a:rPr lang="en-US" sz="2400" dirty="0"/>
              <a:t> device that records keystrokes on a on a computer.</a:t>
            </a:r>
            <a:endParaRPr lang="en-GB" sz="2400" dirty="0"/>
          </a:p>
          <a:p>
            <a:r>
              <a:rPr lang="en-US" sz="1000" dirty="0"/>
              <a:t> </a:t>
            </a:r>
            <a:endParaRPr lang="en-GB" sz="10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can capture sensitive information such as usernames, passwords, credit card numbers, and more.</a:t>
            </a:r>
            <a:endParaRPr lang="en-GB" sz="2400" dirty="0"/>
          </a:p>
          <a:p>
            <a:r>
              <a:rPr lang="en-US" sz="1000" dirty="0"/>
              <a:t> 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Keylogger can be used for both legitimate purposes, such as monitoring children's online activity, and malicious purposes, such as stealing personal information.</a:t>
            </a:r>
            <a:endParaRPr lang="en-GB" sz="2400" dirty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>
            <a:normAutofit/>
          </a:bodyPr>
          <a:lstStyle/>
          <a:p>
            <a:r>
              <a:rPr lang="en-GB" dirty="0"/>
              <a:t>TYPES OF KEYLOGGER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654" y="1285860"/>
            <a:ext cx="800105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Keyloggers</a:t>
            </a:r>
            <a:r>
              <a:rPr lang="en-US" sz="2400" dirty="0"/>
              <a:t> can be classified into software- software-based and hardware-based </a:t>
            </a:r>
            <a:r>
              <a:rPr lang="en-US" sz="2400" dirty="0" err="1"/>
              <a:t>keyloggers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Software </a:t>
            </a:r>
            <a:r>
              <a:rPr lang="en-US" sz="2400" dirty="0" err="1"/>
              <a:t>keyloggers</a:t>
            </a:r>
            <a:r>
              <a:rPr lang="en-US" sz="2400" dirty="0"/>
              <a:t> are installed on a computer and run in the background to capture keystrokes.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Hardware </a:t>
            </a:r>
            <a:r>
              <a:rPr lang="en-US" sz="2400" dirty="0" err="1"/>
              <a:t>keyloggers</a:t>
            </a:r>
            <a:r>
              <a:rPr lang="en-US" sz="2400" dirty="0"/>
              <a:t> are physical devices that are inserted between the keyboard and the computer to intercept keystrokes.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object 18"/>
          <p:cNvGrpSpPr/>
          <p:nvPr/>
        </p:nvGrpSpPr>
        <p:grpSpPr>
          <a:xfrm>
            <a:off x="1" y="450057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>
            <a:normAutofit/>
          </a:bodyPr>
          <a:lstStyle/>
          <a:p>
            <a:r>
              <a:rPr lang="en-GB" dirty="0"/>
              <a:t>HOW KEYLOGGER 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/>
              <a:t>Keyloggers</a:t>
            </a:r>
            <a:r>
              <a:rPr lang="en-US" sz="2400" dirty="0"/>
              <a:t> capture keystrokes by recording the</a:t>
            </a:r>
            <a:endParaRPr lang="en-GB" sz="2400" dirty="0"/>
          </a:p>
          <a:p>
            <a:r>
              <a:rPr lang="en-US" sz="2400" dirty="0" err="1"/>
              <a:t>keycodes</a:t>
            </a:r>
            <a:r>
              <a:rPr lang="en-US" sz="2400" dirty="0"/>
              <a:t> generated by each key press.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They can also capture screenshots, log websites visited, and track applications used.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>
            <a:normAutofit/>
          </a:bodyPr>
          <a:lstStyle/>
          <a:p>
            <a:r>
              <a:rPr lang="en-GB" dirty="0"/>
              <a:t>USES OF KEY 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Keyloggers can be used by employers to</a:t>
            </a:r>
            <a:endParaRPr lang="en-GB" sz="2400" dirty="0"/>
          </a:p>
          <a:p>
            <a:r>
              <a:rPr lang="en-US" sz="2400" dirty="0"/>
              <a:t>    monitor employee activity and productivity.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Parents can use keyloggers to monitor their children's online interactions and prevent cyberbullying.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However, keylogger  are also commonly used by cybercriminals to steal sensitive information.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851226"/>
            <a:ext cx="479749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836" y="2143116"/>
            <a:ext cx="83842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 USERS THE WHO USED THE NETWORK CONNECTED SYSTEM</a:t>
            </a:r>
          </a:p>
          <a:p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THEY ARE END USERS(VICTIMS)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620688"/>
            <a:ext cx="9720072" cy="1499616"/>
          </a:xfrm>
        </p:spPr>
        <p:txBody>
          <a:bodyPr/>
          <a:lstStyle/>
          <a:p>
            <a:r>
              <a:rPr lang="en-GB" u="sng" dirty="0">
                <a:solidFill>
                  <a:schemeClr val="tx1"/>
                </a:solidFill>
              </a:rPr>
              <a:t>DETECTION AND PREVENTION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Regularly update your operating system and</a:t>
            </a:r>
            <a:endParaRPr lang="en-GB" sz="2400" dirty="0"/>
          </a:p>
          <a:p>
            <a:r>
              <a:rPr lang="en-US" sz="2400" dirty="0"/>
              <a:t>security software to protect against </a:t>
            </a:r>
            <a:r>
              <a:rPr lang="en-US" sz="2400" dirty="0" err="1"/>
              <a:t>keyloggers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Be cautious of downloading software from unknown sources and avoid clicking on suspicious links.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Use anti-</a:t>
            </a:r>
            <a:r>
              <a:rPr lang="en-US" sz="2400" dirty="0" err="1"/>
              <a:t>keylogging</a:t>
            </a:r>
            <a:r>
              <a:rPr lang="en-US" sz="2400" dirty="0"/>
              <a:t> software and tools to detect and remove </a:t>
            </a:r>
            <a:r>
              <a:rPr lang="en-US" sz="2400" dirty="0" err="1"/>
              <a:t>keyloggers</a:t>
            </a:r>
            <a:r>
              <a:rPr lang="en-US" sz="2400" dirty="0"/>
              <a:t> from your system.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LAGORLA BALAMOHAN" id="{97DF58EA-C977-4FBA-B1BE-7C37EC4FD2AC}" vid="{006AFB3D-5ED6-4DD6-87D6-8EB1B78AD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376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Student Name: TELLAGORLA BALAMOHAN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dc:creator>balamohann45@gmail.com</dc:creator>
  <cp:lastModifiedBy>bala mohan</cp:lastModifiedBy>
  <cp:revision>11</cp:revision>
  <dcterms:created xsi:type="dcterms:W3CDTF">2024-06-03T05:48:59Z</dcterms:created>
  <dcterms:modified xsi:type="dcterms:W3CDTF">2024-06-14T03:38:16Z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