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D1E63D2-435F-4E8A-B26E-09E1430AF3F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Nozama Shipment Service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7200" spc="-1" strike="noStrike">
                <a:solidFill>
                  <a:srgbClr val="0066b3"/>
                </a:solidFill>
                <a:latin typeface="Arial"/>
              </a:rPr>
              <a:t>Apache KAFKA</a:t>
            </a:r>
            <a:endParaRPr b="1" lang="en-IN" sz="7200" spc="-1" strike="noStrike">
              <a:solidFill>
                <a:srgbClr val="0066b3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508f"/>
                </a:solidFill>
                <a:latin typeface="Arial"/>
              </a:rPr>
              <a:t>What is Kafka ?</a:t>
            </a:r>
            <a:endParaRPr b="0" lang="en-IN" sz="4400" spc="-1" strike="noStrike">
              <a:solidFill>
                <a:srgbClr val="00508f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Apache Kafka is a distributed streaming platform with capabilities such as </a:t>
            </a:r>
            <a:endParaRPr b="0" lang="en-IN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Arial"/>
              </a:rPr>
              <a:t>publishing and subscribing to a stream of records,</a:t>
            </a:r>
            <a:r>
              <a:rPr b="0" lang="en-IN" sz="1600" spc="-1" strike="noStrike">
                <a:latin typeface="Arial"/>
              </a:rPr>
              <a:t> </a:t>
            </a:r>
            <a:endParaRPr b="0" lang="en-IN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Arial"/>
              </a:rPr>
              <a:t>storing the records in a fault tolerant way, </a:t>
            </a:r>
            <a:endParaRPr b="0" lang="en-IN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Arial"/>
              </a:rPr>
              <a:t>and processing that stream of records.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It is used to build real-time streaming data pipelines, that can perform functionalities such as</a:t>
            </a:r>
            <a:endParaRPr b="0" lang="en-IN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Arial"/>
              </a:rPr>
              <a:t> </a:t>
            </a:r>
            <a:r>
              <a:rPr b="0" lang="en-IN" sz="1600" spc="-1" strike="noStrike">
                <a:latin typeface="Arial"/>
              </a:rPr>
              <a:t>reliably passing a stream of records from one application to another </a:t>
            </a:r>
            <a:endParaRPr b="0" lang="en-IN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Arial"/>
              </a:rPr>
              <a:t>and processing and transferring the records to the target applications.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-144000" y="-72000"/>
            <a:ext cx="5616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508f"/>
                </a:solidFill>
                <a:latin typeface="Arial"/>
              </a:rPr>
              <a:t>Topics and Partitions</a:t>
            </a:r>
            <a:endParaRPr b="0" lang="en-IN" sz="4400" spc="-1" strike="noStrike">
              <a:solidFill>
                <a:srgbClr val="00508f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0" y="822600"/>
            <a:ext cx="3528000" cy="40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Topics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Kafka is run as a cluster in one or more servers and the cluster stores/retrieves the records in a feed/category called Topics. 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Each record in the topic is stored with a key, value, and timestamp.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 topics can have zero, one, or multiple consumers, who will subscribe to the data written to that topic. 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In Kafka terms, topics are always part of a multi-subscriber feed.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600000" y="792000"/>
            <a:ext cx="6480000" cy="40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Partitions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 Kafka cluster uses a partitioned log for each topic 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 partition maintains the order in which data was inserted and once the record is published to the topic, it remains there depending on the retention period (which is configurable). 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he records are always appended at the end of the partitions. It maintains a flag called 'offsets,' which uniquely identifies each record within the partition.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 offset is controlled by the consuming applications. Using offset, consumers might backtrace to older offsets and reprocess the records if needed.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156000" y="3600000"/>
            <a:ext cx="3744000" cy="2149920"/>
          </a:xfrm>
          <a:prstGeom prst="rect">
            <a:avLst/>
          </a:prstGeom>
          <a:ln>
            <a:noFill/>
          </a:ln>
        </p:spPr>
      </p:pic>
      <p:sp>
        <p:nvSpPr>
          <p:cNvPr id="49" name="Line 4"/>
          <p:cNvSpPr/>
          <p:nvPr/>
        </p:nvSpPr>
        <p:spPr>
          <a:xfrm>
            <a:off x="3672000" y="720000"/>
            <a:ext cx="0" cy="4464000"/>
          </a:xfrm>
          <a:prstGeom prst="line">
            <a:avLst/>
          </a:prstGeom>
          <a:ln w="19080">
            <a:solidFill>
              <a:srgbClr val="21409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-144000" y="-223920"/>
            <a:ext cx="7848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508f"/>
                </a:solidFill>
                <a:latin typeface="Arial"/>
              </a:rPr>
              <a:t>Producers and Consumers</a:t>
            </a:r>
            <a:endParaRPr b="0" lang="en-IN" sz="4400" spc="-1" strike="noStrike">
              <a:solidFill>
                <a:srgbClr val="00508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-36000" y="822600"/>
            <a:ext cx="4752000" cy="40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Producers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 stream of records, i.e. data, is published to the topics by the producers. 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They can also assign the partition when it is publishing data to the topic. 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 producer can send data in a round robin way or it can implement a priority system based on sending records to certain partitions based on the priority of the record.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4896000" y="792000"/>
            <a:ext cx="4752000" cy="40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Consumers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Consumers consume the records from the topic.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They are based on the concept of a consumer-group, where some of the consumers are assigned in the group.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The record which is published to the topic is only delivered to one instance of the consumer from one consumer-group. 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Kafka internally uses a mechanism of consuming records inside the consumer-group. 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latin typeface="Arial"/>
              </a:rPr>
              <a:t>Each instance of the consumer will get hold of the particular partition log, such that within a consumer-group, the records can be processed parallelly by each consumer.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3" name="Line 4"/>
          <p:cNvSpPr/>
          <p:nvPr/>
        </p:nvSpPr>
        <p:spPr>
          <a:xfrm>
            <a:off x="4752000" y="792000"/>
            <a:ext cx="0" cy="4464000"/>
          </a:xfrm>
          <a:prstGeom prst="line">
            <a:avLst/>
          </a:prstGeom>
          <a:ln w="19080">
            <a:solidFill>
              <a:srgbClr val="21409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Springboot + Kafka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BA.TEST.280419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600" spc="-1" strike="noStrike">
                <a:latin typeface="Arial"/>
              </a:rPr>
              <a:t>Commands to start kafka &amp; create topic in Unix</a:t>
            </a:r>
            <a:endParaRPr b="1" lang="en-IN" sz="26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After installing the kafka in Linix under [ </a:t>
            </a:r>
            <a:r>
              <a:rPr b="0" lang="en-IN" sz="1600" spc="-1" strike="noStrike">
                <a:solidFill>
                  <a:srgbClr val="006c3b"/>
                </a:solidFill>
                <a:latin typeface="Arial"/>
              </a:rPr>
              <a:t>/usr/local/kafka</a:t>
            </a:r>
            <a:r>
              <a:rPr b="0" lang="en-IN" sz="1600" spc="-1" strike="noStrike">
                <a:latin typeface="Arial"/>
              </a:rPr>
              <a:t> ] Run the below commands seperately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Fisrt Start Zookeeper Server [ </a:t>
            </a:r>
            <a:r>
              <a:rPr b="0" lang="en-IN" sz="1600" spc="-1" strike="noStrike">
                <a:solidFill>
                  <a:srgbClr val="006c3b"/>
                </a:solidFill>
                <a:latin typeface="Arial"/>
              </a:rPr>
              <a:t>bin/zookeeper-server-start.sh config/zookeeper.properties</a:t>
            </a:r>
            <a:r>
              <a:rPr b="0" lang="en-IN" sz="1600" spc="-1" strike="noStrike">
                <a:latin typeface="Arial"/>
              </a:rPr>
              <a:t> ]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Then Start Kafka Server  [ </a:t>
            </a:r>
            <a:r>
              <a:rPr b="0" lang="en-IN" sz="1600" spc="-1" strike="noStrike">
                <a:solidFill>
                  <a:srgbClr val="006c3b"/>
                </a:solidFill>
                <a:latin typeface="Arial"/>
              </a:rPr>
              <a:t>bin/kafka-server-start.sh config/server.properties</a:t>
            </a:r>
            <a:r>
              <a:rPr b="0" lang="en-IN" sz="1600" spc="-1" strike="noStrike">
                <a:latin typeface="Arial"/>
              </a:rPr>
              <a:t> ]</a:t>
            </a:r>
            <a:endParaRPr b="0" lang="en-IN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To Create new Topic [ </a:t>
            </a:r>
            <a:r>
              <a:rPr b="0" lang="en-IN" sz="1600" spc="-1" strike="noStrike">
                <a:solidFill>
                  <a:srgbClr val="00864b"/>
                </a:solidFill>
                <a:latin typeface="Arial"/>
              </a:rPr>
              <a:t>bin/kafka-topics.sh --create --zookeeper localhost:2181 --replication-factor 1 --partitions 1 --topic </a:t>
            </a:r>
            <a:r>
              <a:rPr b="1" lang="en-IN" sz="1600" spc="-1" strike="noStrike">
                <a:solidFill>
                  <a:srgbClr val="cf3834"/>
                </a:solidFill>
                <a:latin typeface="Arial"/>
              </a:rPr>
              <a:t>&lt;&lt;topic_name&gt;&gt;</a:t>
            </a:r>
            <a:r>
              <a:rPr b="0" lang="en-IN" sz="1600" spc="-1" strike="noStrike">
                <a:latin typeface="Arial"/>
              </a:rPr>
              <a:t> ]</a:t>
            </a:r>
            <a:endParaRPr b="0" lang="en-IN" sz="16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Arial"/>
              </a:rPr>
              <a:t>Have to provide the topic name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2019-04-28T13:44:09Z</dcterms:created>
  <dc:creator/>
  <dc:description/>
  <dc:language>en-IN</dc:language>
  <cp:lastModifiedBy/>
  <dcterms:modified xsi:type="dcterms:W3CDTF">2019-04-28T21:08:26Z</dcterms:modified>
  <cp:revision>23</cp:revision>
  <dc:subject/>
  <dc:title/>
</cp:coreProperties>
</file>