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SQL Query Usage in E-commerce Web Applications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How SQL powers online stores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E-commerce apps depend on databases for users, products, orders</a:t>
            </a:r>
          </a:p>
          <a:p>
            <a:r>
              <a:t>- SQL is the standard way to interact with relational DBs</a:t>
            </a:r>
          </a:p>
          <a:p>
            <a:r>
              <a:t>- Essential for developers, testers, DB admins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**Register new users**</a:t>
            </a:r>
          </a:p>
          <a:p>
            <a:r>
              <a:t>INSERT INTO users (name, email, password) VALUES ('Alice', 'alice@example.com', 'securePass');</a:t>
            </a:r>
          </a:p>
          <a:p/>
          <a:p>
            <a:r>
              <a:t>**Authenticate login**</a:t>
            </a:r>
          </a:p>
          <a:p>
            <a:r>
              <a:t>SELECT * FROM users WHERE email='alice@example.com' AND password='securePass';</a:t>
            </a:r>
          </a:p>
          <a:p/>
          <a:p>
            <a:r>
              <a:t>**Retrieve profile**</a:t>
            </a:r>
          </a:p>
          <a:p>
            <a:r>
              <a:t>SELECT name, email FROM users WHERE user_id=1;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**Fetch all available products**</a:t>
            </a:r>
          </a:p>
          <a:p>
            <a:r>
              <a:t>SELECT * FROM products WHERE stock &gt; 0;</a:t>
            </a:r>
          </a:p>
          <a:p/>
          <a:p>
            <a:r>
              <a:t>**Search by keyword**</a:t>
            </a:r>
          </a:p>
          <a:p>
            <a:r>
              <a:t>SELECT * FROM products WHERE name LIKE '%laptop%';</a:t>
            </a:r>
          </a:p>
          <a:p/>
          <a:p>
            <a:r>
              <a:t>**Filter by category**</a:t>
            </a:r>
          </a:p>
          <a:p>
            <a:r>
              <a:t>SELECT p.name, p.price FROM products p</a:t>
            </a:r>
          </a:p>
          <a:p>
            <a:r>
              <a:t>JOIN categories c ON p.category_id=c.category_id</a:t>
            </a:r>
          </a:p>
          <a:p>
            <a:r>
              <a:t>WHERE c.category_name='Electronics';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Cart &amp; Orders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**Create a new order**</a:t>
            </a:r>
          </a:p>
          <a:p>
            <a:r>
              <a:t>INSERT INTO orders (user_id, status) VALUES (1, 'PENDING');</a:t>
            </a:r>
          </a:p>
          <a:p/>
          <a:p>
            <a:r>
              <a:t>**Add items**</a:t>
            </a:r>
          </a:p>
          <a:p>
            <a:r>
              <a:t>INSERT INTO order_items (order_id, product_id, quantity, price)</a:t>
            </a:r>
          </a:p>
          <a:p>
            <a:r>
              <a:t>VALUES (101, 5, 2, 39.99);</a:t>
            </a:r>
          </a:p>
          <a:p/>
          <a:p>
            <a:r>
              <a:t>**Get items in order**</a:t>
            </a:r>
          </a:p>
          <a:p>
            <a:r>
              <a:t>SELECT oi.quantity, p.name, oi.price</a:t>
            </a:r>
          </a:p>
          <a:p>
            <a:r>
              <a:t>FROM order_items oi JOIN products p ON oi.product_id=p.product_id</a:t>
            </a:r>
          </a:p>
          <a:p>
            <a:r>
              <a:t>WHERE oi.order_id=101;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Payments &amp; Transactions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**Record a payment**</a:t>
            </a:r>
          </a:p>
          <a:p>
            <a:r>
              <a:t>INSERT INTO payments (order_id, amount, status)</a:t>
            </a:r>
          </a:p>
          <a:p>
            <a:r>
              <a:t>VALUES (101, 199.99, 'SUCCESS');</a:t>
            </a:r>
          </a:p>
          <a:p/>
          <a:p>
            <a:r>
              <a:t>**Track payment status**</a:t>
            </a:r>
          </a:p>
          <a:p>
            <a:r>
              <a:t>SELECT o.order_id, p.status</a:t>
            </a:r>
          </a:p>
          <a:p>
            <a:r>
              <a:t>FROM orders o JOIN payments p ON o.order_id=p.order_id</a:t>
            </a:r>
          </a:p>
          <a:p>
            <a:r>
              <a:t>WHERE o.order_id=101;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Analytics &amp; Reports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**Best-selling products**</a:t>
            </a:r>
          </a:p>
          <a:p>
            <a:r>
              <a:t>SELECT p.name, SUM(oi.quantity) AS total_sold</a:t>
            </a:r>
          </a:p>
          <a:p>
            <a:r>
              <a:t>FROM order_items oi JOIN products p ON oi.product_id=p.product_id</a:t>
            </a:r>
          </a:p>
          <a:p>
            <a:r>
              <a:t>GROUP BY p.name ORDER BY total_sold DESC;</a:t>
            </a:r>
          </a:p>
          <a:p/>
          <a:p>
            <a:r>
              <a:t>**Revenue by category**</a:t>
            </a:r>
          </a:p>
          <a:p>
            <a:r>
              <a:t>SELECT c.category_name, SUM(oi.price*oi.quantity) AS revenue</a:t>
            </a:r>
          </a:p>
          <a:p>
            <a:r>
              <a:t>FROM order_items oi JOIN products p ON oi.product_id=p.product_id</a:t>
            </a:r>
          </a:p>
          <a:p>
            <a:r>
              <a:t>JOIN categories c ON p.category_id=c.category_id</a:t>
            </a:r>
          </a:p>
          <a:p>
            <a:r>
              <a:t>GROUP BY c.category_name;</a:t>
            </a:r>
          </a:p>
          <a:p/>
          <a:p>
            <a:r>
              <a:t>**Active customers**</a:t>
            </a:r>
          </a:p>
          <a:p>
            <a:r>
              <a:t>SELECT u.name, COUNT(o.order_id) AS total_orders</a:t>
            </a:r>
          </a:p>
          <a:p>
            <a:r>
              <a:t>FROM users u JOIN orders o ON u.user_id=o.user_id</a:t>
            </a:r>
          </a:p>
          <a:p>
            <a:r>
              <a:t>GROUP BY u.name ORDER BY total_orders DESC;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SQL queries power e-commerce applications</a:t>
            </a:r>
          </a:p>
          <a:p>
            <a:r>
              <a:t>- Enable user management, orders, payments, analytics</a:t>
            </a:r>
          </a:p>
          <a:p>
            <a:r>
              <a:t>- Mastering SQL improves reliability &amp; testing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 Diagram - E-commerce Database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828800"/>
            <a:ext cx="1828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Users</a:t>
            </a:r>
          </a:p>
        </p:txBody>
      </p:sp>
      <p:sp>
        <p:nvSpPr>
          <p:cNvPr id="4" name="Rectangle 3"/>
          <p:cNvSpPr/>
          <p:nvPr/>
        </p:nvSpPr>
        <p:spPr>
          <a:xfrm>
            <a:off x="3657600" y="1828800"/>
            <a:ext cx="1828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Orders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1828800"/>
            <a:ext cx="1828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Order Items</a:t>
            </a:r>
          </a:p>
        </p:txBody>
      </p:sp>
      <p:sp>
        <p:nvSpPr>
          <p:cNvPr id="6" name="Rectangle 5"/>
          <p:cNvSpPr/>
          <p:nvPr/>
        </p:nvSpPr>
        <p:spPr>
          <a:xfrm>
            <a:off x="3657600" y="3657600"/>
            <a:ext cx="1828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Products</a:t>
            </a:r>
          </a:p>
        </p:txBody>
      </p:sp>
      <p:sp>
        <p:nvSpPr>
          <p:cNvPr id="7" name="Rectangle 6"/>
          <p:cNvSpPr/>
          <p:nvPr/>
        </p:nvSpPr>
        <p:spPr>
          <a:xfrm>
            <a:off x="6400800" y="3657600"/>
            <a:ext cx="1828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Categories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