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662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558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857605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635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633421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7115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0698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220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3018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008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416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25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128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7297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101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697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15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26E5B8-580C-491B-1446-BE99A3CB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PORTFOLIO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586D91-878B-0B29-3E1C-CFE6EAF78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66" y="1792377"/>
            <a:ext cx="7887421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NAME:BALAMURUGAN.M</a:t>
            </a:r>
            <a:endParaRPr lang="en-US" sz="2800" dirty="0"/>
          </a:p>
          <a:p>
            <a:r>
              <a:rPr lang="en-US" sz="2800" dirty="0" smtClean="0"/>
              <a:t>REGISTER </a:t>
            </a:r>
            <a:r>
              <a:rPr lang="en-US" sz="2800" dirty="0"/>
              <a:t>NO:20324U09005</a:t>
            </a:r>
          </a:p>
          <a:p>
            <a:r>
              <a:rPr lang="en-US" sz="2800" dirty="0"/>
              <a:t>NMID:7CBCFBD2E9414399204439A4227B625F</a:t>
            </a:r>
          </a:p>
          <a:p>
            <a:r>
              <a:rPr lang="en-US" sz="2800" dirty="0"/>
              <a:t>COLLEGE </a:t>
            </a:r>
            <a:r>
              <a:rPr lang="en-US" sz="2800" dirty="0" smtClean="0"/>
              <a:t>NAME:DR.MGR.CHOCKALINGAM ARTS COLLEGE</a:t>
            </a:r>
          </a:p>
          <a:p>
            <a:r>
              <a:rPr lang="en-IN" sz="2800" dirty="0" smtClean="0"/>
              <a:t>UNIVERSITY:THIRUVALLUVAR UNIVERSITY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51957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43" y="284671"/>
            <a:ext cx="6347713" cy="895935"/>
          </a:xfrm>
        </p:spPr>
        <p:txBody>
          <a:bodyPr/>
          <a:lstStyle/>
          <a:p>
            <a: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The complete source code is available on GitHub.</a:t>
            </a:r>
          </a:p>
          <a:p>
            <a:r>
              <a:t>Provides version control and easy collaboration.</a:t>
            </a:r>
          </a:p>
          <a:p>
            <a:r>
              <a:t>Ensures transparency of project development.</a:t>
            </a:r>
          </a:p>
          <a:p>
            <a:r>
              <a:t>Anyone can clone and use the portfolio design.</a:t>
            </a:r>
          </a:p>
          <a:p>
            <a:r>
              <a:t>Link can be shared in resumes and LinkedIn.</a:t>
            </a:r>
          </a:p>
          <a:p>
            <a:r>
              <a:t>Helps maintain the project for the long term.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10226" y="1180607"/>
            <a:ext cx="457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https://github.com/balamurugan20324u09005-pixel/Balamurugan.M.git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In today’s digital era, a strong online presence is essential.</a:t>
            </a:r>
          </a:p>
          <a:p>
            <a:r>
              <a:t>Many students and developers lack a personal portfolio site.</a:t>
            </a:r>
          </a:p>
          <a:p>
            <a:r>
              <a:t>Without it, showcasing skills to recruiters becomes difficult.</a:t>
            </a:r>
          </a:p>
          <a:p>
            <a:r>
              <a:t>Traditional resumes are static and less engaging.</a:t>
            </a:r>
          </a:p>
          <a:p>
            <a:r>
              <a:t>There is a need for an interactive, responsive portfolio site.</a:t>
            </a:r>
          </a:p>
          <a:p>
            <a:r>
              <a:t>This project aims to solve that problem effectively.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personal portfolio website.</a:t>
            </a:r>
          </a:p>
          <a:p>
            <a:r>
              <a:t>Developed using HTML, CSS, and JavaScript.</a:t>
            </a:r>
          </a:p>
          <a:p>
            <a:r>
              <a:t>It consists of sections like About, Projects, and Contact.</a:t>
            </a:r>
          </a:p>
          <a:p>
            <a:r>
              <a:t>Focuses on simplicity, responsiveness, and usability.</a:t>
            </a:r>
          </a:p>
          <a:p>
            <a:r>
              <a:t>Acts as a digital resume and project showcase.</a:t>
            </a:r>
          </a:p>
          <a:p>
            <a:r>
              <a:t>Highlights front-end development skills.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Students can use it to present their skills.</a:t>
            </a:r>
          </a:p>
          <a:p>
            <a:r>
              <a:t>Job seekers benefit by showcasing projects online.</a:t>
            </a:r>
          </a:p>
          <a:p>
            <a:r>
              <a:t>Recruiters can evaluate candidates quickly.</a:t>
            </a:r>
          </a:p>
          <a:p>
            <a:r>
              <a:t>Freelancers can attract potential clients.</a:t>
            </a:r>
          </a:p>
          <a:p>
            <a:r>
              <a:t>Anyone in IT can maintain a digital identity.</a:t>
            </a:r>
          </a:p>
          <a:p>
            <a:r>
              <a:t>General users can get inspired by the design.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HTML – for structuring the website.</a:t>
            </a:r>
          </a:p>
          <a:p>
            <a:r>
              <a:t>CSS – for styling and responsive design.</a:t>
            </a:r>
          </a:p>
          <a:p>
            <a:r>
              <a:t>JavaScript – for smooth interactions.</a:t>
            </a:r>
          </a:p>
          <a:p>
            <a:r>
              <a:t>Visual Studio Code – development environment.</a:t>
            </a:r>
          </a:p>
          <a:p>
            <a:r>
              <a:t>GitHub – for hosting and version control.</a:t>
            </a:r>
          </a:p>
          <a:p>
            <a:r>
              <a:t>Browser tools – for testing and debugging.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The layout includes sections like Header, Hero, About, and Projects.</a:t>
            </a:r>
          </a:p>
          <a:p>
            <a:r>
              <a:t>Navigation bar allows smooth movement across sections.</a:t>
            </a:r>
          </a:p>
          <a:p>
            <a:r>
              <a:t>Hero section introduces the developer attractively.</a:t>
            </a:r>
          </a:p>
          <a:p>
            <a:r>
              <a:t>Projects are displayed in a grid layout with images.</a:t>
            </a:r>
          </a:p>
          <a:p>
            <a:r>
              <a:t>Contact form included for user interaction.</a:t>
            </a:r>
          </a:p>
          <a:p>
            <a:r>
              <a:t>Footer contains credits and copyright.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Responsive design adapts to all devices.</a:t>
            </a:r>
          </a:p>
          <a:p>
            <a:r>
              <a:t>Smooth scrolling navigation with JavaScript.</a:t>
            </a:r>
          </a:p>
          <a:p>
            <a:r>
              <a:t>Interactive buttons for better user experience.</a:t>
            </a:r>
          </a:p>
          <a:p>
            <a:r>
              <a:t>Projects displayed with thumbnails and details.</a:t>
            </a:r>
          </a:p>
          <a:p>
            <a:r>
              <a:t>Contact form for user communication.</a:t>
            </a:r>
          </a:p>
          <a:p>
            <a:r>
              <a:t>Lightweight and fast-loading pages.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The website successfully showcases portfolio content.</a:t>
            </a:r>
          </a:p>
          <a:p>
            <a:r>
              <a:t>User-friendly navigation and design confirmed.</a:t>
            </a:r>
          </a:p>
          <a:p>
            <a:r>
              <a:t>Responsive layout works across devices.</a:t>
            </a:r>
          </a:p>
          <a:p>
            <a:r>
              <a:t>Interactive features improve engagement.</a:t>
            </a:r>
          </a:p>
          <a:p>
            <a:r>
              <a:t>The project demonstrates technical skills clearly.</a:t>
            </a:r>
          </a:p>
          <a:p>
            <a:r>
              <a:t>Screenshot of the output is shown below: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The project highlights web development skills.</a:t>
            </a:r>
          </a:p>
          <a:p>
            <a:r>
              <a:t>It shows ability to use HTML, CSS, and JavaScript effectively.</a:t>
            </a:r>
          </a:p>
          <a:p>
            <a:r>
              <a:t>Portfolio provides a professional online identity.</a:t>
            </a:r>
          </a:p>
          <a:p>
            <a:r>
              <a:t>Practical implementation of front-end concepts achieved.</a:t>
            </a:r>
          </a:p>
          <a:p>
            <a:r>
              <a:t>Useful for career building and client engagement.</a:t>
            </a:r>
          </a:p>
          <a:p>
            <a:r>
              <a:t>Can be improved by adding backend features.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35</TotalTime>
  <Words>469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DIGITAL PORTFOLIO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MYPC</dc:creator>
  <dc:description>generated using python-pptx</dc:description>
  <cp:lastModifiedBy>MYPC</cp:lastModifiedBy>
  <cp:revision>5</cp:revision>
  <dcterms:created xsi:type="dcterms:W3CDTF">2013-01-27T09:14:16Z</dcterms:created>
  <dcterms:modified xsi:type="dcterms:W3CDTF">2025-09-11T10:24:39Z</dcterms:modified>
</cp:coreProperties>
</file>