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60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42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E5B8-580C-491B-1446-BE99A3CB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D91-878B-0B29-3E1C-CFE6EAF7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1488613"/>
            <a:ext cx="8544891" cy="3880773"/>
          </a:xfrm>
        </p:spPr>
        <p:txBody>
          <a:bodyPr>
            <a:normAutofit/>
          </a:bodyPr>
          <a:lstStyle/>
          <a:p>
            <a:r>
              <a:rPr lang="en-US" sz="2800" dirty="0"/>
              <a:t>NAME:BALAMURUGAN</a:t>
            </a:r>
            <a:r>
              <a:rPr lang="en-IN" sz="2800" dirty="0"/>
              <a:t> M</a:t>
            </a:r>
            <a:endParaRPr lang="en-US" sz="2800" dirty="0"/>
          </a:p>
          <a:p>
            <a:r>
              <a:rPr lang="en-US" sz="2800" dirty="0"/>
              <a:t>REG NO:20324U09005</a:t>
            </a:r>
          </a:p>
          <a:p>
            <a:r>
              <a:rPr lang="en-US" sz="2800" dirty="0"/>
              <a:t>NMID:7CBCFBD2E9414399204439A4227B625F</a:t>
            </a:r>
          </a:p>
          <a:p>
            <a:r>
              <a:rPr lang="en-US" sz="2800" dirty="0"/>
              <a:t>COLLEGE NAME:DR</a:t>
            </a:r>
            <a:r>
              <a:rPr lang="en-IN" sz="2800" dirty="0"/>
              <a:t>. M. G. R. </a:t>
            </a:r>
            <a:r>
              <a:rPr lang="en-IN" sz="2800" dirty="0" err="1"/>
              <a:t>Chockalingam</a:t>
            </a:r>
            <a:r>
              <a:rPr lang="en-IN" sz="2800" dirty="0"/>
              <a:t> Arts </a:t>
            </a:r>
            <a:r>
              <a:rPr lang="en-US" sz="2800" dirty="0"/>
              <a:t>COLLEGE </a:t>
            </a:r>
            <a:endParaRPr lang="en-IN" sz="2800" dirty="0"/>
          </a:p>
          <a:p>
            <a:r>
              <a:rPr lang="en-IN" sz="2800" dirty="0"/>
              <a:t>UNIVERSITY: THIRUVALLUVAR UNIVERSITY </a:t>
            </a:r>
          </a:p>
        </p:txBody>
      </p:sp>
    </p:spTree>
    <p:extLst>
      <p:ext uri="{BB962C8B-B14F-4D97-AF65-F5344CB8AC3E}">
        <p14:creationId xmlns:p14="http://schemas.microsoft.com/office/powerpoint/2010/main" val="351957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website successfully showcases portfolio content.</a:t>
            </a:r>
          </a:p>
          <a:p>
            <a:r>
              <a:t>User-friendly navigation and design confirmed.</a:t>
            </a:r>
          </a:p>
          <a:p>
            <a:r>
              <a:t>Responsive layout works across devices.</a:t>
            </a:r>
          </a:p>
          <a:p>
            <a:r>
              <a:t>Interactive features improve engagement.</a:t>
            </a:r>
          </a:p>
          <a:p>
            <a:r>
              <a:t>The project demonstrates technical skills clearly.</a:t>
            </a:r>
          </a:p>
          <a:p>
            <a:r>
              <a:t>Screenshot of the output is shown below: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5962-6D5B-ACAB-B8AD-62EAA22C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28" y="393699"/>
            <a:ext cx="6347713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C36FE-1E34-03BE-0465-613A07A2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99" y="1930400"/>
            <a:ext cx="3956743" cy="4008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5CE5D-14C4-C14A-CBD8-F800C579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54" y="1714500"/>
            <a:ext cx="2182287" cy="44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project highlights web development skills.</a:t>
            </a:r>
          </a:p>
          <a:p>
            <a:r>
              <a:t>It shows ability to use HTML, CSS, and JavaScript effectively.</a:t>
            </a:r>
          </a:p>
          <a:p>
            <a:r>
              <a:t>Portfolio provides a professional online identity.</a:t>
            </a:r>
          </a:p>
          <a:p>
            <a:r>
              <a:t>Practical implementation of front-end concepts achieved.</a:t>
            </a:r>
          </a:p>
          <a:p>
            <a:r>
              <a:t>Useful for career building and client engagement.</a:t>
            </a:r>
          </a:p>
          <a:p>
            <a:r>
              <a:t>Can be improved by adding backend 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B4972-8A3D-B2D2-0BA3-95BC2A68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https://github.com/balamurugan20324u09005-pixel/Balamurugan.M.git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AE94-FE16-E44F-D3DE-CFB1D5E7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452140" cy="60518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TITLE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028FC-81A8-CCC9-AB9A-E5CB1EC85C2C}"/>
              </a:ext>
            </a:extLst>
          </p:cNvPr>
          <p:cNvSpPr txBox="1"/>
          <p:nvPr/>
        </p:nvSpPr>
        <p:spPr>
          <a:xfrm>
            <a:off x="1256196" y="1453045"/>
            <a:ext cx="745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/>
              <a:t>DIGITAL PORTFOLIO WEBSITE USING WEB DEVELOPMENT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09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4EC-24A4-AD6C-6CFB-3F525B0C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22E1-96C6-F54F-3BC1-5A98A1B4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7617792" cy="3880773"/>
          </a:xfrm>
        </p:spPr>
        <p:txBody>
          <a:bodyPr/>
          <a:lstStyle/>
          <a:p>
            <a:pPr>
              <a:buAutoNum type="arabicParenR"/>
            </a:pPr>
            <a:r>
              <a:rPr lang="en-IN" dirty="0"/>
              <a:t>Problem Statement </a:t>
            </a:r>
          </a:p>
          <a:p>
            <a:pPr>
              <a:buAutoNum type="arabicParenR"/>
            </a:pPr>
            <a:r>
              <a:rPr lang="en-IN" dirty="0"/>
              <a:t>Project Overview </a:t>
            </a:r>
          </a:p>
          <a:p>
            <a:pPr>
              <a:buAutoNum type="arabicParenR"/>
            </a:pPr>
            <a:r>
              <a:rPr lang="en-IN" dirty="0"/>
              <a:t>End Users</a:t>
            </a:r>
          </a:p>
          <a:p>
            <a:pPr>
              <a:buAutoNum type="arabicParenR"/>
            </a:pPr>
            <a:r>
              <a:rPr lang="en-IN" dirty="0"/>
              <a:t>Tools and Technologies </a:t>
            </a:r>
          </a:p>
          <a:p>
            <a:pPr>
              <a:buAutoNum type="arabicParenR"/>
            </a:pPr>
            <a:r>
              <a:rPr lang="en-IN" dirty="0"/>
              <a:t>Portfolio Design and Layout</a:t>
            </a:r>
          </a:p>
          <a:p>
            <a:pPr>
              <a:buAutoNum type="arabicParenR"/>
            </a:pPr>
            <a:r>
              <a:rPr lang="en-IN" dirty="0"/>
              <a:t>Features and Functionality </a:t>
            </a:r>
          </a:p>
          <a:p>
            <a:pPr>
              <a:buAutoNum type="arabicParenR"/>
            </a:pPr>
            <a:r>
              <a:rPr lang="en-IN" dirty="0"/>
              <a:t>Result and Screenshot</a:t>
            </a:r>
          </a:p>
          <a:p>
            <a:pPr>
              <a:buAutoNum type="arabicParenR"/>
            </a:pPr>
            <a:r>
              <a:rPr lang="en-IN" dirty="0"/>
              <a:t>Conclusion </a:t>
            </a:r>
          </a:p>
          <a:p>
            <a:pPr>
              <a:buAutoNum type="arabicParenR"/>
            </a:pPr>
            <a:r>
              <a:rPr lang="en-IN" dirty="0" err="1"/>
              <a:t>Github</a:t>
            </a:r>
            <a:r>
              <a:rPr lang="en-IN" dirty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In today’s digital era, a strong online presence is essential.</a:t>
            </a:r>
          </a:p>
          <a:p>
            <a:r>
              <a:t>Many students and developers lack a personal portfolio site.</a:t>
            </a:r>
          </a:p>
          <a:p>
            <a:r>
              <a:t>Without it, showcasing skills to recruiters becomes difficult.</a:t>
            </a:r>
          </a:p>
          <a:p>
            <a:r>
              <a:t>Traditional resumes are static and less engaging.</a:t>
            </a:r>
          </a:p>
          <a:p>
            <a:r>
              <a:t>There is a need for an interactive, responsive portfolio site.</a:t>
            </a:r>
          </a:p>
          <a:p>
            <a:r>
              <a:t>This project aims to solve that problem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website.</a:t>
            </a:r>
          </a:p>
          <a:p>
            <a:r>
              <a:t>Developed using HTML, CSS, and JavaScript.</a:t>
            </a:r>
          </a:p>
          <a:p>
            <a:r>
              <a:t>It consists of sections like About, Projects, and Contact.</a:t>
            </a:r>
          </a:p>
          <a:p>
            <a:r>
              <a:t>Focuses on simplicity, responsiveness, and usability.</a:t>
            </a:r>
          </a:p>
          <a:p>
            <a:r>
              <a:t>Acts as a digital resume and project showcase.</a:t>
            </a:r>
          </a:p>
          <a:p>
            <a:r>
              <a:t>Highlights front-end development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can use it to present their skills.</a:t>
            </a:r>
          </a:p>
          <a:p>
            <a:r>
              <a:t>Job seekers benefit by showcasing projects online.</a:t>
            </a:r>
          </a:p>
          <a:p>
            <a:r>
              <a:t>Recruiters can evaluate candidates quickly.</a:t>
            </a:r>
          </a:p>
          <a:p>
            <a:r>
              <a:t>Freelancers can attract potential clients.</a:t>
            </a:r>
          </a:p>
          <a:p>
            <a:r>
              <a:t>Anyone in IT can maintain a digital identity.</a:t>
            </a:r>
          </a:p>
          <a:p>
            <a:r>
              <a:t>General users can get inspired by the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– for structuring the website.</a:t>
            </a:r>
          </a:p>
          <a:p>
            <a:r>
              <a:t>CSS – for styling and responsive design.</a:t>
            </a:r>
          </a:p>
          <a:p>
            <a:r>
              <a:t>JavaScript – for smooth interactions.</a:t>
            </a:r>
          </a:p>
          <a:p>
            <a:r>
              <a:t>Visual Studio Code – development environment.</a:t>
            </a:r>
          </a:p>
          <a:p>
            <a:r>
              <a:t>GitHub – for hosting and version control.</a:t>
            </a:r>
          </a:p>
          <a:p>
            <a:r>
              <a:t>Browser tools – for testing and debugging.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layout includes sections like Header, Hero, About, and Projects.</a:t>
            </a:r>
          </a:p>
          <a:p>
            <a:r>
              <a:t>Navigation bar allows smooth movement across sections.</a:t>
            </a:r>
          </a:p>
          <a:p>
            <a:r>
              <a:t>Hero section introduces the developer attractively.</a:t>
            </a:r>
          </a:p>
          <a:p>
            <a:r>
              <a:t>Projects are displayed in a grid layout with images.</a:t>
            </a:r>
          </a:p>
          <a:p>
            <a:r>
              <a:t>Contact form included for user interaction.</a:t>
            </a:r>
          </a:p>
          <a:p>
            <a:r>
              <a:t>Footer contains credits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design adapts to all devices.</a:t>
            </a:r>
          </a:p>
          <a:p>
            <a:r>
              <a:t>Smooth scrolling navigation with JavaScript.</a:t>
            </a:r>
          </a:p>
          <a:p>
            <a:r>
              <a:t>Interactive buttons for better user experience.</a:t>
            </a:r>
          </a:p>
          <a:p>
            <a:r>
              <a:t>Projects displayed with thumbnails and details.</a:t>
            </a:r>
          </a:p>
          <a:p>
            <a:r>
              <a:t>Contact form for user communication.</a:t>
            </a:r>
          </a:p>
          <a:p>
            <a:r>
              <a:t>Lightweight and fast-loading pages.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</TotalTime>
  <Words>474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</vt:lpstr>
      <vt:lpstr>PROJECT TITLE 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/>
  <cp:keywords/>
  <dc:description>generated using python-pptx</dc:description>
  <cp:lastModifiedBy>errorhari02@gmail.com</cp:lastModifiedBy>
  <cp:revision>4</cp:revision>
  <dcterms:created xsi:type="dcterms:W3CDTF">2013-01-27T09:14:16Z</dcterms:created>
  <dcterms:modified xsi:type="dcterms:W3CDTF">2025-09-12T08:58:13Z</dcterms:modified>
  <cp:category/>
</cp:coreProperties>
</file>