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L </a:t>
            </a:r>
            <a:r>
              <a:rPr lang="en-US" sz="2000" b="1">
                <a:solidFill>
                  <a:schemeClr val="accent1">
                    <a:lumMod val="75000"/>
                  </a:schemeClr>
                </a:solidFill>
                <a:latin typeface="Arial"/>
                <a:cs typeface="Arial"/>
              </a:rPr>
              <a:t>Bala Murugan </a:t>
            </a:r>
            <a:r>
              <a:rPr lang="en-US" sz="2000" b="1" dirty="0">
                <a:solidFill>
                  <a:schemeClr val="accent1">
                    <a:lumMod val="75000"/>
                  </a:schemeClr>
                </a:solidFill>
                <a:latin typeface="Arial"/>
                <a:cs typeface="Arial"/>
              </a:rPr>
              <a:t>| V </a:t>
            </a:r>
            <a:r>
              <a:rPr lang="en-US" sz="2000" b="1" dirty="0" err="1">
                <a:solidFill>
                  <a:schemeClr val="accent1">
                    <a:lumMod val="75000"/>
                  </a:schemeClr>
                </a:solidFill>
                <a:latin typeface="Arial"/>
                <a:cs typeface="Arial"/>
              </a:rPr>
              <a:t>V</a:t>
            </a:r>
            <a:r>
              <a:rPr lang="en-US" sz="2000" b="1" dirty="0">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C4369F45-D61A-271B-AEB0-F6C276CB1880}"/>
              </a:ext>
            </a:extLst>
          </p:cNvPr>
          <p:cNvPicPr>
            <a:picLocks noGrp="1" noChangeAspect="1"/>
          </p:cNvPicPr>
          <p:nvPr>
            <p:ph idx="1"/>
          </p:nvPr>
        </p:nvPicPr>
        <p:blipFill>
          <a:blip r:embed="rId2"/>
          <a:stretch>
            <a:fillRect/>
          </a:stretch>
        </p:blipFill>
        <p:spPr>
          <a:xfrm>
            <a:off x="2106584" y="3192741"/>
            <a:ext cx="7978831" cy="891617"/>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1083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96</cp:revision>
  <dcterms:created xsi:type="dcterms:W3CDTF">2021-05-26T16:50:10Z</dcterms:created>
  <dcterms:modified xsi:type="dcterms:W3CDTF">2024-04-03T16:28:17Z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