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FAFC-99E5-4F01-8FA1-C48A5D91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348FA-B8DD-44B2-92CC-440FB5A0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118A-599A-4E7C-B8CF-25EAC0E6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6667-28FB-4E66-BA25-E7EFFAA1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A3FE-A0B5-495C-AE12-53800759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1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42DB-D3CE-4553-92FE-DCDF72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637D-A95F-4C34-9929-62FA0F06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4323-9A22-4EDA-9B41-99E55926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8A3E-B236-4B47-815A-650D6C01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F39D-31AC-470C-9935-48041619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1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AC778-B7A2-486A-B08E-FD3991DD0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C462-0CAC-4176-B856-FB996DA7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95E3-E329-4F88-9EE3-3DCF099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100A-5AA4-448D-AF2C-4F1F6EE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52FA-C132-4A2B-8B68-742687F0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1555-E5A9-49DB-8909-D6AE7E6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8B24-C852-4788-A989-CFDE36DA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12D4-CD69-4626-A105-B9A33DBB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B9EF-6712-446A-8CB6-B12867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695B-54B2-412B-B1CC-6B937091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2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0AD-55F9-4941-8A42-06005139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D936-2C17-45A0-A143-500A035A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00A5-29F7-4D89-BCAC-385E0947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859B-8288-4367-9FA1-459DF901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DA6A-29E9-435E-86B3-03D5247E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3D8-ADA3-410C-96DB-EBCC786D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A8C7-3674-4F45-9232-AB1689208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9197D-EB60-4579-A32D-6ADDAE84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26374-ADB5-49D6-8D67-1EBFDC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B488-25B2-424F-891B-B70C865B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066C-FF29-44F1-9922-73DFCBF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1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94AA-BA07-4A60-829A-DDE21774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9C09C-03B2-4F78-B190-F6B4490D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4E53-E9A2-40F1-8804-AD1090DB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B03B-A3F0-4BD0-99DB-5DB2EF58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E4817-F74F-41E7-9034-A36859EB8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3363B-EB36-44DE-B099-7544E4C5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35B07-5B78-42C6-B9EE-2183D6B6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EEB76-8E57-4894-A134-30A7CE81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889-28E6-4EB0-B1A9-2890A24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296EB-C09A-46CE-BC30-C43EEF85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2C80-299A-4AA6-BBBF-7BDE2BD4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82F3-35BE-4471-83BC-C5346D9F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08D1B-083D-4EAB-BBA8-0C654A32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82F83-0A34-45E0-A7C3-977C87EE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F58F-12FE-4B0A-BCD9-C98912AE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5555-BB73-429D-A238-BE1F2681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E395-6FCD-4071-8613-C6AF9FBC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490C-F33E-4D57-A257-E2E3385A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9E09-6601-4177-B9AC-D54B2292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A897-329F-4E9A-A4FA-BD5864AF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3D2E-3D84-4499-AA94-71E1A78B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B54B-664B-49F6-BC4F-19E4E47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7B1D9-4151-4782-874A-83BCAFA2C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16F4-B212-4617-BF80-AAC663DE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B68F-C4BA-4EAA-8696-E5E0AB8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4ECE-DAE2-4E7E-875C-BC582C51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E5AB-8936-4864-A669-FB29DBBB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ED52-35D8-4A4D-ABF3-57FA10DA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E5EB-B24B-4362-833D-FBEFACEE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0830-D71A-4363-9237-F53782D52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CB3C-A932-4184-B669-1767AD65362C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809C-F395-4CAF-BBB5-04FE8C12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9CC6-95CA-4A0E-A30E-007DBD6D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1BB6-AA59-4985-9C87-9C4F085E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sys.it/blog/sfrutta-i-benefici-di-windows-azure-hybri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AC06-40AE-4266-AD67-91DCA4D37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IVY League Program</a:t>
            </a:r>
            <a:br>
              <a:rPr lang="en-US" dirty="0"/>
            </a:br>
            <a:r>
              <a:rPr lang="en-US" dirty="0" err="1"/>
              <a:t>Societe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Generale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4176-B551-44A2-9B6D-497A0B4E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Azure Architect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27317-3249-4BA9-A0A3-551185A3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99170" y="4204646"/>
            <a:ext cx="2557710" cy="1438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AD01E7-D536-4B5E-A2FC-3C9031CE7292}"/>
              </a:ext>
            </a:extLst>
          </p:cNvPr>
          <p:cNvSpPr/>
          <p:nvPr/>
        </p:nvSpPr>
        <p:spPr>
          <a:xfrm>
            <a:off x="1048624" y="3510281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30FD9-A8BA-495E-ACC1-D3A9B749627D}"/>
              </a:ext>
            </a:extLst>
          </p:cNvPr>
          <p:cNvSpPr txBox="1">
            <a:spLocks/>
          </p:cNvSpPr>
          <p:nvPr/>
        </p:nvSpPr>
        <p:spPr>
          <a:xfrm>
            <a:off x="675314" y="1518918"/>
            <a:ext cx="10515600" cy="216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 - Balamurugan </a:t>
            </a:r>
            <a:r>
              <a:rPr lang="en-US" dirty="0" err="1"/>
              <a:t>Sandanaraj</a:t>
            </a:r>
            <a:r>
              <a:rPr lang="en-US" dirty="0"/>
              <a:t>(2658)</a:t>
            </a:r>
          </a:p>
          <a:p>
            <a:endParaRPr lang="en-US" dirty="0"/>
          </a:p>
          <a:p>
            <a:r>
              <a:rPr lang="en-US" dirty="0"/>
              <a:t>Assignment – Virtual Networking (week #3)</a:t>
            </a:r>
          </a:p>
        </p:txBody>
      </p:sp>
    </p:spTree>
    <p:extLst>
      <p:ext uri="{BB962C8B-B14F-4D97-AF65-F5344CB8AC3E}">
        <p14:creationId xmlns:p14="http://schemas.microsoft.com/office/powerpoint/2010/main" val="18154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Architecture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E3053-AFAA-4EFE-B2B7-A2E9EAC3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5" y="1114646"/>
            <a:ext cx="8425278" cy="54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Demo-</a:t>
            </a:r>
            <a:r>
              <a:rPr lang="en-US" dirty="0" err="1"/>
              <a:t>eastus</a:t>
            </a:r>
            <a:r>
              <a:rPr lang="en-US" dirty="0"/>
              <a:t>-</a:t>
            </a:r>
            <a:r>
              <a:rPr lang="en-US" dirty="0" err="1"/>
              <a:t>vnet</a:t>
            </a:r>
            <a:r>
              <a:rPr lang="en-US" dirty="0"/>
              <a:t> :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7653B-3E59-4080-AD0F-6D8FBD69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1182848"/>
            <a:ext cx="10805021" cy="50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Demo-hub-</a:t>
            </a:r>
            <a:r>
              <a:rPr lang="en-US" dirty="0" err="1"/>
              <a:t>vnet</a:t>
            </a:r>
            <a:r>
              <a:rPr lang="en-US" dirty="0"/>
              <a:t> :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18D11-9CD2-44C0-8E45-DB2CD051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" y="1157680"/>
            <a:ext cx="10805020" cy="48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Demo-</a:t>
            </a:r>
            <a:r>
              <a:rPr lang="en-US" dirty="0" err="1"/>
              <a:t>westUS</a:t>
            </a:r>
            <a:r>
              <a:rPr lang="en-US" dirty="0"/>
              <a:t>-</a:t>
            </a:r>
            <a:r>
              <a:rPr lang="en-US" dirty="0" err="1"/>
              <a:t>vnet</a:t>
            </a:r>
            <a:r>
              <a:rPr lang="en-US" dirty="0"/>
              <a:t> :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8A78C-7FA2-4A0D-B74E-52A16A45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169844"/>
            <a:ext cx="10805020" cy="50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111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VPN Client -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52CE-86F6-47BB-BB89-06439DE69FEC}"/>
              </a:ext>
            </a:extLst>
          </p:cNvPr>
          <p:cNvSpPr/>
          <p:nvPr/>
        </p:nvSpPr>
        <p:spPr>
          <a:xfrm>
            <a:off x="755009" y="962025"/>
            <a:ext cx="108050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AD240-9734-41D5-B8E2-4FA7FAE6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9" y="1739300"/>
            <a:ext cx="5514286" cy="18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E619-ED14-42A2-8E43-2301D1C0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18" y="1811796"/>
            <a:ext cx="3848278" cy="37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D8654-6962-4999-9845-F77D6C8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3001104"/>
            <a:ext cx="10515600" cy="511174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5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IVY League Program Societe Generale</vt:lpstr>
      <vt:lpstr>About me</vt:lpstr>
      <vt:lpstr>Architecture </vt:lpstr>
      <vt:lpstr>Demo-eastus-vnet : Topology</vt:lpstr>
      <vt:lpstr>Demo-hub-vnet : Topology</vt:lpstr>
      <vt:lpstr>Demo-westUS-vnet : Topology</vt:lpstr>
      <vt:lpstr>VPN Client - Setup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League Program Societe Generale</dc:title>
  <dc:creator>DELL</dc:creator>
  <cp:lastModifiedBy>DELL</cp:lastModifiedBy>
  <cp:revision>1</cp:revision>
  <dcterms:created xsi:type="dcterms:W3CDTF">2021-10-11T19:57:55Z</dcterms:created>
  <dcterms:modified xsi:type="dcterms:W3CDTF">2021-10-11T20:35:52Z</dcterms:modified>
</cp:coreProperties>
</file>