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90" r:id="rId2"/>
    <p:sldId id="308" r:id="rId3"/>
    <p:sldId id="278" r:id="rId4"/>
    <p:sldId id="277" r:id="rId5"/>
    <p:sldId id="309" r:id="rId6"/>
    <p:sldId id="276" r:id="rId7"/>
    <p:sldId id="281" r:id="rId8"/>
    <p:sldId id="279" r:id="rId9"/>
    <p:sldId id="280" r:id="rId10"/>
    <p:sldId id="282" r:id="rId11"/>
    <p:sldId id="284" r:id="rId12"/>
    <p:sldId id="306" r:id="rId13"/>
    <p:sldId id="303" r:id="rId14"/>
    <p:sldId id="283" r:id="rId15"/>
    <p:sldId id="300" r:id="rId16"/>
    <p:sldId id="295" r:id="rId17"/>
    <p:sldId id="299" r:id="rId18"/>
    <p:sldId id="285" r:id="rId19"/>
    <p:sldId id="286" r:id="rId20"/>
    <p:sldId id="292" r:id="rId21"/>
    <p:sldId id="304" r:id="rId22"/>
    <p:sldId id="305" r:id="rId23"/>
    <p:sldId id="289" r:id="rId24"/>
    <p:sldId id="293" r:id="rId25"/>
    <p:sldId id="294" r:id="rId26"/>
    <p:sldId id="310" r:id="rId27"/>
    <p:sldId id="296"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0"/>
    <p:restoredTop sz="77054"/>
  </p:normalViewPr>
  <p:slideViewPr>
    <p:cSldViewPr>
      <p:cViewPr>
        <p:scale>
          <a:sx n="80" d="100"/>
          <a:sy n="80" d="100"/>
        </p:scale>
        <p:origin x="944"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1A16D5-58BD-48F0-9BB5-B38692D1EAAC}" type="datetimeFigureOut">
              <a:rPr lang="zh-CN" altLang="en-US" smtClean="0"/>
              <a:t>16/9/1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41B70E-1808-4FB9-ACAA-57C54CF0D107}" type="slidenum">
              <a:rPr lang="zh-CN" altLang="en-US" smtClean="0"/>
              <a:t>‹#›</a:t>
            </a:fld>
            <a:endParaRPr lang="zh-CN" altLang="en-US"/>
          </a:p>
        </p:txBody>
      </p:sp>
    </p:spTree>
    <p:extLst>
      <p:ext uri="{BB962C8B-B14F-4D97-AF65-F5344CB8AC3E}">
        <p14:creationId xmlns:p14="http://schemas.microsoft.com/office/powerpoint/2010/main" val="2450446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 Id="rId3" Type="http://schemas.openxmlformats.org/officeDocument/2006/relationships/hyperlink" Target="http://www.linuxidc.com/"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8041B70E-1808-4FB9-ACAA-57C54CF0D107}" type="slidenum">
              <a:rPr lang="zh-CN" altLang="en-US" smtClean="0"/>
              <a:t>1</a:t>
            </a:fld>
            <a:endParaRPr lang="zh-CN" altLang="en-US"/>
          </a:p>
        </p:txBody>
      </p:sp>
    </p:spTree>
    <p:extLst>
      <p:ext uri="{BB962C8B-B14F-4D97-AF65-F5344CB8AC3E}">
        <p14:creationId xmlns:p14="http://schemas.microsoft.com/office/powerpoint/2010/main" val="1367743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事务的几种传播特性</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1. PROPAGATION_REQUIRED: </a:t>
            </a:r>
            <a:r>
              <a:rPr lang="zh-CN" altLang="en-US" sz="1200" b="0" i="0" kern="1200" dirty="0" smtClean="0">
                <a:solidFill>
                  <a:schemeClr val="tx1"/>
                </a:solidFill>
                <a:effectLst/>
                <a:latin typeface="+mn-lt"/>
                <a:ea typeface="+mn-ea"/>
                <a:cs typeface="+mn-cs"/>
              </a:rPr>
              <a:t>如果存在一个事务，则支持当前事务。如果没有事务则开启</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2. PROPAGATION_SUPPORTS: </a:t>
            </a:r>
            <a:r>
              <a:rPr lang="zh-CN" altLang="en-US" sz="1200" b="0" i="0" kern="1200" dirty="0" smtClean="0">
                <a:solidFill>
                  <a:schemeClr val="tx1"/>
                </a:solidFill>
                <a:effectLst/>
                <a:latin typeface="+mn-lt"/>
                <a:ea typeface="+mn-ea"/>
                <a:cs typeface="+mn-cs"/>
              </a:rPr>
              <a:t>如果存在一个事务，支持当前事务。如果没有事务，则非事务的执行</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3. PROPAGATION_MANDATORY: </a:t>
            </a:r>
            <a:r>
              <a:rPr lang="zh-CN" altLang="en-US" sz="1200" b="0" i="0" kern="1200" dirty="0" smtClean="0">
                <a:solidFill>
                  <a:schemeClr val="tx1"/>
                </a:solidFill>
                <a:effectLst/>
                <a:latin typeface="+mn-lt"/>
                <a:ea typeface="+mn-ea"/>
                <a:cs typeface="+mn-cs"/>
              </a:rPr>
              <a:t>如果已经存在一个事务，支持当前事务。如果没有一个活动的事务，则抛出异常。</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4. PROPAGATION_REQUIRES_NEW: </a:t>
            </a:r>
            <a:r>
              <a:rPr lang="zh-CN" altLang="en-US" sz="1200" b="0" i="0" kern="1200" dirty="0" smtClean="0">
                <a:solidFill>
                  <a:schemeClr val="tx1"/>
                </a:solidFill>
                <a:effectLst/>
                <a:latin typeface="+mn-lt"/>
                <a:ea typeface="+mn-ea"/>
                <a:cs typeface="+mn-cs"/>
              </a:rPr>
              <a:t>总是开启一个新的事务。如果一个事务已经存在，则将这个存在的事务挂起。</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5. PROPAGATION_NOT_SUPPORTED: </a:t>
            </a:r>
            <a:r>
              <a:rPr lang="zh-CN" altLang="en-US" sz="1200" b="0" i="0" kern="1200" dirty="0" smtClean="0">
                <a:solidFill>
                  <a:schemeClr val="tx1"/>
                </a:solidFill>
                <a:effectLst/>
                <a:latin typeface="+mn-lt"/>
                <a:ea typeface="+mn-ea"/>
                <a:cs typeface="+mn-cs"/>
              </a:rPr>
              <a:t>总是非事务地执行，并挂起任何存在的事务。</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6. PROPAGATION_NEVER: </a:t>
            </a:r>
            <a:r>
              <a:rPr lang="zh-CN" altLang="en-US" sz="1200" b="0" i="0" kern="1200" dirty="0" smtClean="0">
                <a:solidFill>
                  <a:schemeClr val="tx1"/>
                </a:solidFill>
                <a:effectLst/>
                <a:latin typeface="+mn-lt"/>
                <a:ea typeface="+mn-ea"/>
                <a:cs typeface="+mn-cs"/>
              </a:rPr>
              <a:t>总是非事务地执行，如果存在一个活动事务，则抛出异常</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7. PROPAGATION_NESTED</a:t>
            </a:r>
            <a:r>
              <a:rPr lang="zh-CN" altLang="en-US" sz="1200" b="0" i="0" kern="1200" dirty="0" smtClean="0">
                <a:solidFill>
                  <a:schemeClr val="tx1"/>
                </a:solidFill>
                <a:effectLst/>
                <a:latin typeface="+mn-lt"/>
                <a:ea typeface="+mn-ea"/>
                <a:cs typeface="+mn-cs"/>
              </a:rPr>
              <a:t>：如果一个活动的事务存在，则运行在一个嵌套的事务中</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如果没有活动事务</a:t>
            </a:r>
            <a:r>
              <a:rPr lang="en-US" altLang="zh-CN" sz="1200" b="0" i="0" kern="1200" dirty="0" smtClean="0">
                <a:solidFill>
                  <a:schemeClr val="tx1"/>
                </a:solidFill>
                <a:effectLst/>
                <a:latin typeface="+mn-lt"/>
                <a:ea typeface="+mn-ea"/>
                <a:cs typeface="+mn-cs"/>
              </a:rPr>
              <a:t>,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则按</a:t>
            </a:r>
            <a:r>
              <a:rPr lang="en-US" altLang="zh-CN" sz="1200" b="0" i="0" kern="1200" dirty="0" err="1" smtClean="0">
                <a:solidFill>
                  <a:schemeClr val="tx1"/>
                </a:solidFill>
                <a:effectLst/>
                <a:latin typeface="+mn-lt"/>
                <a:ea typeface="+mn-ea"/>
                <a:cs typeface="+mn-cs"/>
              </a:rPr>
              <a:t>TransactionDefinition.PROPAGATION_REQUIRED</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属性执行</a:t>
            </a:r>
          </a:p>
          <a:p>
            <a:endParaRPr kumimoji="1"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Spring</a:t>
            </a:r>
            <a:r>
              <a:rPr lang="zh-CN" altLang="en-US" sz="1200" b="0" i="0" kern="1200" dirty="0" smtClean="0">
                <a:solidFill>
                  <a:schemeClr val="tx1"/>
                </a:solidFill>
                <a:effectLst/>
                <a:latin typeface="+mn-lt"/>
                <a:ea typeface="+mn-ea"/>
                <a:cs typeface="+mn-cs"/>
              </a:rPr>
              <a:t>事务的隔离级别</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1. ISOLATION_DEFAULT</a:t>
            </a:r>
            <a:r>
              <a:rPr lang="zh-CN" altLang="en-US" sz="1200" b="0" i="0" kern="1200" dirty="0" smtClean="0">
                <a:solidFill>
                  <a:schemeClr val="tx1"/>
                </a:solidFill>
                <a:effectLst/>
                <a:latin typeface="+mn-lt"/>
                <a:ea typeface="+mn-ea"/>
                <a:cs typeface="+mn-cs"/>
              </a:rPr>
              <a:t>： 这是一个</a:t>
            </a:r>
            <a:r>
              <a:rPr lang="en-US" altLang="zh-CN" sz="1200" b="0" i="0" kern="1200" dirty="0" err="1" smtClean="0">
                <a:solidFill>
                  <a:schemeClr val="tx1"/>
                </a:solidFill>
                <a:effectLst/>
                <a:latin typeface="+mn-lt"/>
                <a:ea typeface="+mn-ea"/>
                <a:cs typeface="+mn-cs"/>
              </a:rPr>
              <a:t>PlatfromTransactionManager</a:t>
            </a:r>
            <a:r>
              <a:rPr lang="zh-CN" altLang="en-US" sz="1200" b="0" i="0" kern="1200" dirty="0" smtClean="0">
                <a:solidFill>
                  <a:schemeClr val="tx1"/>
                </a:solidFill>
                <a:effectLst/>
                <a:latin typeface="+mn-lt"/>
                <a:ea typeface="+mn-ea"/>
                <a:cs typeface="+mn-cs"/>
              </a:rPr>
              <a:t>默认的隔离级别，使用数据库默认的事务隔离级别</a:t>
            </a:r>
            <a:r>
              <a:rPr lang="en-US" altLang="zh-CN" sz="1200" b="0" i="0" kern="1200" dirty="0" smtClean="0">
                <a:solidFill>
                  <a:schemeClr val="tx1"/>
                </a:solidFill>
                <a:effectLst/>
                <a:latin typeface="+mn-lt"/>
                <a:ea typeface="+mn-ea"/>
                <a:cs typeface="+mn-cs"/>
              </a:rPr>
              <a:t>.</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另外四个与</a:t>
            </a:r>
            <a:r>
              <a:rPr lang="en-US" altLang="zh-CN" sz="1200" b="0" i="0" kern="1200" dirty="0" smtClean="0">
                <a:solidFill>
                  <a:schemeClr val="tx1"/>
                </a:solidFill>
                <a:effectLst/>
                <a:latin typeface="+mn-lt"/>
                <a:ea typeface="+mn-ea"/>
                <a:cs typeface="+mn-cs"/>
              </a:rPr>
              <a:t>JDBC</a:t>
            </a:r>
            <a:r>
              <a:rPr lang="zh-CN" altLang="en-US" sz="1200" b="0" i="0" kern="1200" dirty="0" smtClean="0">
                <a:solidFill>
                  <a:schemeClr val="tx1"/>
                </a:solidFill>
                <a:effectLst/>
                <a:latin typeface="+mn-lt"/>
                <a:ea typeface="+mn-ea"/>
                <a:cs typeface="+mn-cs"/>
              </a:rPr>
              <a:t>的隔离级别相对应</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2. ISOLATION_READ_UNCOMMITTED</a:t>
            </a:r>
            <a:r>
              <a:rPr lang="zh-CN" altLang="en-US" sz="1200" b="0" i="0" kern="1200" dirty="0" smtClean="0">
                <a:solidFill>
                  <a:schemeClr val="tx1"/>
                </a:solidFill>
                <a:effectLst/>
                <a:latin typeface="+mn-lt"/>
                <a:ea typeface="+mn-ea"/>
                <a:cs typeface="+mn-cs"/>
              </a:rPr>
              <a:t>： 这是事务最低的隔离级别，它充许令外一个事务可以看到这个事务未提交的数据。</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这种隔离级别会产生脏读，不可重复读和幻像读。</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3. ISOLATION_READ_COMMITTED</a:t>
            </a:r>
            <a:r>
              <a:rPr lang="zh-CN" altLang="en-US" sz="1200" b="0" i="0" kern="1200" dirty="0" smtClean="0">
                <a:solidFill>
                  <a:schemeClr val="tx1"/>
                </a:solidFill>
                <a:effectLst/>
                <a:latin typeface="+mn-lt"/>
                <a:ea typeface="+mn-ea"/>
                <a:cs typeface="+mn-cs"/>
              </a:rPr>
              <a:t>： 保证一个事务修改的数据提交后才能被另外一个事务读取。另外一个事务不能读取该事务未提交的数据</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4. ISOLATION_REPEATABLE_READ</a:t>
            </a:r>
            <a:r>
              <a:rPr lang="zh-CN" altLang="en-US" sz="1200" b="0" i="0" kern="1200" dirty="0" smtClean="0">
                <a:solidFill>
                  <a:schemeClr val="tx1"/>
                </a:solidFill>
                <a:effectLst/>
                <a:latin typeface="+mn-lt"/>
                <a:ea typeface="+mn-ea"/>
                <a:cs typeface="+mn-cs"/>
              </a:rPr>
              <a:t>： 这种事务隔离级别可以防止脏读，不可重复读。但是可能出现幻像读。</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它除了保证一个事务不能读取另一个事务未提交的数据外，还保证了避免下面的情况产生</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不可重复读</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5. ISOLATION_SERIALIZABLE </a:t>
            </a:r>
            <a:r>
              <a:rPr lang="zh-CN" altLang="en-US" sz="1200" b="0" i="0" kern="1200" dirty="0" smtClean="0">
                <a:solidFill>
                  <a:schemeClr val="tx1"/>
                </a:solidFill>
                <a:effectLst/>
                <a:latin typeface="+mn-lt"/>
                <a:ea typeface="+mn-ea"/>
                <a:cs typeface="+mn-cs"/>
              </a:rPr>
              <a:t>这是花费最高代价但是最可靠的事务隔离级别。事务被处理为顺序执行。</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除了防止脏读，不可重复读外，还避免了幻像读。 </a:t>
            </a:r>
          </a:p>
          <a:p>
            <a:r>
              <a:rPr lang="zh-CN" altLang="en-US" sz="1200" b="1" i="0" kern="1200" dirty="0" smtClean="0">
                <a:solidFill>
                  <a:schemeClr val="tx1"/>
                </a:solidFill>
                <a:effectLst/>
                <a:latin typeface="+mn-lt"/>
                <a:ea typeface="+mn-ea"/>
                <a:cs typeface="+mn-cs"/>
              </a:rPr>
              <a:t>其中的一些概念的说明：</a:t>
            </a:r>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  脏读</a:t>
            </a:r>
            <a:r>
              <a:rPr lang="en-US" altLang="zh-CN" sz="1200" b="1"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指当一个事务正在访问数据，并且对数据进行了修改，而这种修改还没有提交到数据库中，这时，另外一个事务也访问这个数据，然后使用了这个数据。因为这个数据是还没有提交的数据， 那么另外一 个事务读到的这个数据是脏数据，依据脏数据所做的操作可能是不正确的。</a:t>
            </a:r>
          </a:p>
          <a:p>
            <a:r>
              <a:rPr lang="zh-CN" altLang="en-US" sz="1200" b="1" i="0" kern="1200" dirty="0" smtClean="0">
                <a:solidFill>
                  <a:schemeClr val="tx1"/>
                </a:solidFill>
                <a:effectLst/>
                <a:latin typeface="+mn-lt"/>
                <a:ea typeface="+mn-ea"/>
                <a:cs typeface="+mn-cs"/>
              </a:rPr>
              <a:t>不可重复读</a:t>
            </a:r>
            <a:r>
              <a:rPr lang="en-US" altLang="zh-CN" sz="1200" b="1"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指在一个事务内，多次读同一数据。在这个事务还没有结束时，另外一个事务也访问该同一数据。 那么，在第一个事务中的两次读数据之间，由于第二个事务的修改，那么第一个事务两次读到的数据可能是不一样的。这样就发生了在一个事务内两次读到的数据是不一样的，因此称为是不可重复读。</a:t>
            </a:r>
          </a:p>
          <a:p>
            <a:r>
              <a:rPr lang="zh-CN" altLang="en-US" sz="1200" b="1" i="0" kern="1200" dirty="0" smtClean="0">
                <a:solidFill>
                  <a:schemeClr val="tx1"/>
                </a:solidFill>
                <a:effectLst/>
                <a:latin typeface="+mn-lt"/>
                <a:ea typeface="+mn-ea"/>
                <a:cs typeface="+mn-cs"/>
              </a:rPr>
              <a:t> 幻觉读</a:t>
            </a:r>
            <a:r>
              <a:rPr lang="en-US" altLang="zh-CN"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指当事务不是独立执行时发生的一种现象，例如第一个事务对一个表中的数据进行了修改，这种修改涉及 到表中的全部数据行。同时，第二个事务也修改这个表中的数据，这种修改是向表中插入一行新数据。那么，以后就会发生操作第一个事务的用户发现表中还有没有修改的数据行，就好象发生了幻觉一样。</a:t>
            </a:r>
          </a:p>
          <a:p>
            <a:r>
              <a:rPr lang="zh-CN" altLang="en-US" sz="1200" b="0" i="0" u="sng" kern="1200" dirty="0" smtClean="0">
                <a:solidFill>
                  <a:schemeClr val="tx1"/>
                </a:solidFill>
                <a:effectLst/>
                <a:latin typeface="+mn-lt"/>
                <a:ea typeface="+mn-ea"/>
                <a:cs typeface="+mn-cs"/>
                <a:hlinkClick r:id="rId3"/>
              </a:rPr>
              <a:t/>
            </a:r>
            <a:br>
              <a:rPr lang="zh-CN" altLang="en-US" sz="1200" b="0" i="0" u="sng" kern="1200" dirty="0" smtClean="0">
                <a:solidFill>
                  <a:schemeClr val="tx1"/>
                </a:solidFill>
                <a:effectLst/>
                <a:latin typeface="+mn-lt"/>
                <a:ea typeface="+mn-ea"/>
                <a:cs typeface="+mn-cs"/>
                <a:hlinkClick r:id="rId3"/>
              </a:rPr>
            </a:br>
            <a:endParaRPr kumimoji="1" lang="zh-CN" altLang="en-US" dirty="0"/>
          </a:p>
        </p:txBody>
      </p:sp>
      <p:sp>
        <p:nvSpPr>
          <p:cNvPr id="4" name="幻灯片编号占位符 3"/>
          <p:cNvSpPr>
            <a:spLocks noGrp="1"/>
          </p:cNvSpPr>
          <p:nvPr>
            <p:ph type="sldNum" sz="quarter" idx="10"/>
          </p:nvPr>
        </p:nvSpPr>
        <p:spPr/>
        <p:txBody>
          <a:bodyPr/>
          <a:lstStyle/>
          <a:p>
            <a:fld id="{8041B70E-1808-4FB9-ACAA-57C54CF0D107}" type="slidenum">
              <a:rPr lang="zh-CN" altLang="en-US" smtClean="0"/>
              <a:t>26</a:t>
            </a:fld>
            <a:endParaRPr lang="zh-CN" altLang="en-US"/>
          </a:p>
        </p:txBody>
      </p:sp>
    </p:spTree>
    <p:extLst>
      <p:ext uri="{BB962C8B-B14F-4D97-AF65-F5344CB8AC3E}">
        <p14:creationId xmlns:p14="http://schemas.microsoft.com/office/powerpoint/2010/main" val="1395132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事务是指对系统进行的一组操作，为了保证系统的完整性，事务需要具有</a:t>
            </a:r>
            <a:r>
              <a:rPr lang="en-US" altLang="zh-CN" sz="1200" b="0" i="0" kern="1200" dirty="0" smtClean="0">
                <a:solidFill>
                  <a:schemeClr val="tx1"/>
                </a:solidFill>
                <a:effectLst/>
                <a:latin typeface="+mn-lt"/>
                <a:ea typeface="+mn-ea"/>
                <a:cs typeface="+mn-cs"/>
              </a:rPr>
              <a:t>ACID</a:t>
            </a:r>
            <a:r>
              <a:rPr lang="zh-CN" altLang="en-US" sz="1200" b="0" i="0" kern="1200" dirty="0" smtClean="0">
                <a:solidFill>
                  <a:schemeClr val="tx1"/>
                </a:solidFill>
                <a:effectLst/>
                <a:latin typeface="+mn-lt"/>
                <a:ea typeface="+mn-ea"/>
                <a:cs typeface="+mn-cs"/>
              </a:rPr>
              <a:t>特性，具体如下：</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原子性（</a:t>
            </a:r>
            <a:r>
              <a:rPr lang="en-US" altLang="zh-CN" sz="1200" b="0" i="0" kern="1200" dirty="0" smtClean="0">
                <a:solidFill>
                  <a:schemeClr val="tx1"/>
                </a:solidFill>
                <a:effectLst/>
                <a:latin typeface="+mn-lt"/>
                <a:ea typeface="+mn-ea"/>
                <a:cs typeface="+mn-cs"/>
              </a:rPr>
              <a:t>Atomic</a:t>
            </a:r>
            <a:r>
              <a:rPr lang="zh-CN" altLang="en-US" sz="1200" b="0" i="0" kern="1200" dirty="0" smtClean="0">
                <a:solidFill>
                  <a:schemeClr val="tx1"/>
                </a:solidFill>
                <a:effectLst/>
                <a:latin typeface="+mn-lt"/>
                <a:ea typeface="+mn-ea"/>
                <a:cs typeface="+mn-cs"/>
              </a:rPr>
              <a:t>）</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一个事务包含多个操作，这些操作要么全部执行，要么全都不执行。实现事务的原子性，要支持回滚操作，在某个操作失败后，回滚到事务执行之前的状态。</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回滚实际上是一个比较高层抽象的概念，大多数</a:t>
            </a:r>
            <a:r>
              <a:rPr lang="en-US" altLang="zh-CN" sz="1200" b="0" i="0" kern="1200" dirty="0" smtClean="0">
                <a:solidFill>
                  <a:schemeClr val="tx1"/>
                </a:solidFill>
                <a:effectLst/>
                <a:latin typeface="+mn-lt"/>
                <a:ea typeface="+mn-ea"/>
                <a:cs typeface="+mn-cs"/>
              </a:rPr>
              <a:t>DB</a:t>
            </a:r>
            <a:r>
              <a:rPr lang="zh-CN" altLang="en-US" sz="1200" b="0" i="0" kern="1200" dirty="0" smtClean="0">
                <a:solidFill>
                  <a:schemeClr val="tx1"/>
                </a:solidFill>
                <a:effectLst/>
                <a:latin typeface="+mn-lt"/>
                <a:ea typeface="+mn-ea"/>
                <a:cs typeface="+mn-cs"/>
              </a:rPr>
              <a:t>在实现事务时，是在事务操作的数据快照上进行的（比如，</a:t>
            </a:r>
            <a:r>
              <a:rPr lang="en-US" altLang="zh-CN" sz="1200" b="0" i="0" kern="1200" dirty="0" smtClean="0">
                <a:solidFill>
                  <a:schemeClr val="tx1"/>
                </a:solidFill>
                <a:effectLst/>
                <a:latin typeface="+mn-lt"/>
                <a:ea typeface="+mn-ea"/>
                <a:cs typeface="+mn-cs"/>
              </a:rPr>
              <a:t>MVCC</a:t>
            </a:r>
            <a:r>
              <a:rPr lang="zh-CN" altLang="en-US" sz="1200" b="0" i="0" kern="1200" dirty="0" smtClean="0">
                <a:solidFill>
                  <a:schemeClr val="tx1"/>
                </a:solidFill>
                <a:effectLst/>
                <a:latin typeface="+mn-lt"/>
                <a:ea typeface="+mn-ea"/>
                <a:cs typeface="+mn-cs"/>
              </a:rPr>
              <a:t>），并不修改实际的数据，如果有错并不会提交，所以很自然的支持回滚。</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而在其他支持简单事务的系统中，不会在快照上更新，而直接操作实际数据。可以先预演一边所有要执行的操作，如果失败则这些操作不会被执行，通过这种方式很简单的实现了原子性。</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一致性（</a:t>
            </a:r>
            <a:r>
              <a:rPr lang="en-US" altLang="zh-CN" sz="1200" b="0" i="0" kern="1200" dirty="0" smtClean="0">
                <a:solidFill>
                  <a:schemeClr val="tx1"/>
                </a:solidFill>
                <a:effectLst/>
                <a:latin typeface="+mn-lt"/>
                <a:ea typeface="+mn-ea"/>
                <a:cs typeface="+mn-cs"/>
              </a:rPr>
              <a:t>Consistency</a:t>
            </a:r>
            <a:r>
              <a:rPr lang="zh-CN" altLang="en-US" sz="1200" b="0" i="0" kern="1200" dirty="0" smtClean="0">
                <a:solidFill>
                  <a:schemeClr val="tx1"/>
                </a:solidFill>
                <a:effectLst/>
                <a:latin typeface="+mn-lt"/>
                <a:ea typeface="+mn-ea"/>
                <a:cs typeface="+mn-cs"/>
              </a:rPr>
              <a:t>）</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一致性是指事务使得系统从一个一致的状态转换到另一个一致状态。事务的一致性决定了一个系统设计和实现的复杂度。事务可以不同程度的一致性：</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强一致性</a:t>
            </a:r>
            <a:r>
              <a:rPr lang="zh-CN" altLang="en-US" sz="1200" b="0" i="0" kern="1200" dirty="0" smtClean="0">
                <a:solidFill>
                  <a:schemeClr val="tx1"/>
                </a:solidFill>
                <a:effectLst/>
                <a:latin typeface="+mn-lt"/>
                <a:ea typeface="+mn-ea"/>
                <a:cs typeface="+mn-cs"/>
              </a:rPr>
              <a:t>：读操作可以立即读到提交的更新操作。</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弱一致性</a:t>
            </a:r>
            <a:r>
              <a:rPr lang="zh-CN" altLang="en-US" sz="1200" b="0" i="0" kern="1200" dirty="0" smtClean="0">
                <a:solidFill>
                  <a:schemeClr val="tx1"/>
                </a:solidFill>
                <a:effectLst/>
                <a:latin typeface="+mn-lt"/>
                <a:ea typeface="+mn-ea"/>
                <a:cs typeface="+mn-cs"/>
              </a:rPr>
              <a:t>：提交的更新操作，不一定立即会被读操作读到，此种情况会存在一个不一致窗口，指的是读操作可以读到最新值的一段时间。</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最终一致性</a:t>
            </a:r>
            <a:r>
              <a:rPr lang="zh-CN" altLang="en-US" sz="1200" b="0" i="0" kern="1200" dirty="0" smtClean="0">
                <a:solidFill>
                  <a:schemeClr val="tx1"/>
                </a:solidFill>
                <a:effectLst/>
                <a:latin typeface="+mn-lt"/>
                <a:ea typeface="+mn-ea"/>
                <a:cs typeface="+mn-cs"/>
              </a:rPr>
              <a:t>：是弱一致性的特例。事务更新一份数据，最终一致性保证在没有其他事务更新同样的值的话，最终所有的事务都会读到之前事务更新的最新值。如果没有错误发生，不一致窗口的大小依赖于：通信延迟，系统负载等。</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其他一致性变体还有：</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单调一致性</a:t>
            </a:r>
            <a:r>
              <a:rPr lang="zh-CN" altLang="en-US" sz="1200" b="0" i="0" kern="1200" dirty="0" smtClean="0">
                <a:solidFill>
                  <a:schemeClr val="tx1"/>
                </a:solidFill>
                <a:effectLst/>
                <a:latin typeface="+mn-lt"/>
                <a:ea typeface="+mn-ea"/>
                <a:cs typeface="+mn-cs"/>
              </a:rPr>
              <a:t>：如果一个进程已经读到一个值，那么后续不会读到更早的值。</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会话一致性</a:t>
            </a:r>
            <a:r>
              <a:rPr lang="zh-CN" altLang="en-US" sz="1200" b="0" i="0" kern="1200" dirty="0" smtClean="0">
                <a:solidFill>
                  <a:schemeClr val="tx1"/>
                </a:solidFill>
                <a:effectLst/>
                <a:latin typeface="+mn-lt"/>
                <a:ea typeface="+mn-ea"/>
                <a:cs typeface="+mn-cs"/>
              </a:rPr>
              <a:t>：保证客户端和服务器交互的会话过程中，读操作可以读到更新操作后的最新值。</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3. </a:t>
            </a:r>
            <a:r>
              <a:rPr lang="zh-CN" altLang="en-US" sz="1200" b="0" i="0" kern="1200" dirty="0" smtClean="0">
                <a:solidFill>
                  <a:schemeClr val="tx1"/>
                </a:solidFill>
                <a:effectLst/>
                <a:latin typeface="+mn-lt"/>
                <a:ea typeface="+mn-ea"/>
                <a:cs typeface="+mn-cs"/>
              </a:rPr>
              <a:t>隔离性（</a:t>
            </a:r>
            <a:r>
              <a:rPr lang="en-US" altLang="zh-CN" sz="1200" b="0" i="0" kern="1200" dirty="0" smtClean="0">
                <a:solidFill>
                  <a:schemeClr val="tx1"/>
                </a:solidFill>
                <a:effectLst/>
                <a:latin typeface="+mn-lt"/>
                <a:ea typeface="+mn-ea"/>
                <a:cs typeface="+mn-cs"/>
              </a:rPr>
              <a:t>Isolation</a:t>
            </a:r>
            <a:r>
              <a:rPr lang="zh-CN" altLang="en-US" sz="1200" b="0" i="0" kern="1200" dirty="0" smtClean="0">
                <a:solidFill>
                  <a:schemeClr val="tx1"/>
                </a:solidFill>
                <a:effectLst/>
                <a:latin typeface="+mn-lt"/>
                <a:ea typeface="+mn-ea"/>
                <a:cs typeface="+mn-cs"/>
              </a:rPr>
              <a:t>）</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并发事务之间互相影响的程度，比如一个事务会不会读取到另一个未提交的事务修改的数据。在事务并发操作时，可能出现的问题有：</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脏读</a:t>
            </a:r>
            <a:r>
              <a:rPr lang="zh-CN" altLang="en-US" sz="1200" b="0" i="0" kern="1200" dirty="0" smtClean="0">
                <a:solidFill>
                  <a:schemeClr val="tx1"/>
                </a:solidFill>
                <a:effectLst/>
                <a:latin typeface="+mn-lt"/>
                <a:ea typeface="+mn-ea"/>
                <a:cs typeface="+mn-cs"/>
              </a:rPr>
              <a:t>：事务</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修改了一个数据，但未提交，事务</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读到了事务</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未提交的更新结果，如果事务</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提交失败，事务</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读到的就是脏数据。</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不可重复读</a:t>
            </a:r>
            <a:r>
              <a:rPr lang="zh-CN" altLang="en-US" sz="1200" b="0" i="0" kern="1200" dirty="0" smtClean="0">
                <a:solidFill>
                  <a:schemeClr val="tx1"/>
                </a:solidFill>
                <a:effectLst/>
                <a:latin typeface="+mn-lt"/>
                <a:ea typeface="+mn-ea"/>
                <a:cs typeface="+mn-cs"/>
              </a:rPr>
              <a:t>：在同一个事务中，对于同一份数据读取到的结果不一致。比如，事务</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在事务</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提交前读到的结果，和提交后读到的结果可能不同。不可重复读出现的原因就是事务并发修改记录，要避免这种情况，最简单的方法就是对要修改的记录加锁，这回导致锁竞争加剧，影响性能。另一种方法是通过</a:t>
            </a:r>
            <a:r>
              <a:rPr lang="en-US" altLang="zh-CN" sz="1200" b="0" i="0" kern="1200" dirty="0" smtClean="0">
                <a:solidFill>
                  <a:schemeClr val="tx1"/>
                </a:solidFill>
                <a:effectLst/>
                <a:latin typeface="+mn-lt"/>
                <a:ea typeface="+mn-ea"/>
                <a:cs typeface="+mn-cs"/>
              </a:rPr>
              <a:t>MVCC</a:t>
            </a:r>
            <a:r>
              <a:rPr lang="zh-CN" altLang="en-US" sz="1200" b="0" i="0" kern="1200" dirty="0" smtClean="0">
                <a:solidFill>
                  <a:schemeClr val="tx1"/>
                </a:solidFill>
                <a:effectLst/>
                <a:latin typeface="+mn-lt"/>
                <a:ea typeface="+mn-ea"/>
                <a:cs typeface="+mn-cs"/>
              </a:rPr>
              <a:t>可以在无锁的情况下，避免不可重复读。</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幻读</a:t>
            </a:r>
            <a:r>
              <a:rPr lang="zh-CN" altLang="en-US" sz="1200" b="0" i="0" kern="1200" dirty="0" smtClean="0">
                <a:solidFill>
                  <a:schemeClr val="tx1"/>
                </a:solidFill>
                <a:effectLst/>
                <a:latin typeface="+mn-lt"/>
                <a:ea typeface="+mn-ea"/>
                <a:cs typeface="+mn-cs"/>
              </a:rPr>
              <a:t>：在同一个事务中，同一个查询多次返回的结果不一致。事务</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新增了一条记录，事务</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在事务</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提交前后各执行了一次查询操作，发现后一次比前一次多了一条记录。幻读是由于并发事务增加记录导致的，这个不能像不可重复读通过记录加锁解决，因为对于新增的记录根本无法加锁。需要将事务串行化，才能避免幻读。</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事务的隔离级别从低到高有：</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Read Uncommitted</a:t>
            </a:r>
            <a:r>
              <a:rPr lang="zh-CN" altLang="en-US" sz="1200" b="0" i="0" kern="1200" dirty="0" smtClean="0">
                <a:solidFill>
                  <a:schemeClr val="tx1"/>
                </a:solidFill>
                <a:effectLst/>
                <a:latin typeface="+mn-lt"/>
                <a:ea typeface="+mn-ea"/>
                <a:cs typeface="+mn-cs"/>
              </a:rPr>
              <a:t>：最低的隔离级别，什么都不需要做，一个事务可以读到另一个事务未提交的结果。所有的并发事务问题都会发生。</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Read Committed</a:t>
            </a:r>
            <a:r>
              <a:rPr lang="zh-CN" altLang="en-US" sz="1200" b="0" i="0" kern="1200" dirty="0" smtClean="0">
                <a:solidFill>
                  <a:schemeClr val="tx1"/>
                </a:solidFill>
                <a:effectLst/>
                <a:latin typeface="+mn-lt"/>
                <a:ea typeface="+mn-ea"/>
                <a:cs typeface="+mn-cs"/>
              </a:rPr>
              <a:t>：只有在事务提交后，其更新结果才会被其他事务看见。可以解决脏读问题。</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Repeated Read</a:t>
            </a:r>
            <a:r>
              <a:rPr lang="zh-CN" altLang="en-US" sz="1200" b="0" i="0" kern="1200" dirty="0" smtClean="0">
                <a:solidFill>
                  <a:schemeClr val="tx1"/>
                </a:solidFill>
                <a:effectLst/>
                <a:latin typeface="+mn-lt"/>
                <a:ea typeface="+mn-ea"/>
                <a:cs typeface="+mn-cs"/>
              </a:rPr>
              <a:t>：在一个事务中，对于同一份数据的读取结果总是相同的，无论是否有其他事务对这份数据进行操作，以及这个事务是否提交。可以解决脏读、不可重复读。</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Serialization</a:t>
            </a:r>
            <a:r>
              <a:rPr lang="zh-CN" altLang="en-US" sz="1200" b="0" i="0" kern="1200" dirty="0" smtClean="0">
                <a:solidFill>
                  <a:schemeClr val="tx1"/>
                </a:solidFill>
                <a:effectLst/>
                <a:latin typeface="+mn-lt"/>
                <a:ea typeface="+mn-ea"/>
                <a:cs typeface="+mn-cs"/>
              </a:rPr>
              <a:t>：事务串行化执行，隔离级别最高，牺牲了系统的并发性。可以解决并发事务的所有问题。</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通常，在工程实践中，为了性能的考虑会对隔离性进行折中。</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4. </a:t>
            </a:r>
            <a:r>
              <a:rPr lang="zh-CN" altLang="en-US" sz="1200" b="0" i="0" kern="1200" dirty="0" smtClean="0">
                <a:solidFill>
                  <a:schemeClr val="tx1"/>
                </a:solidFill>
                <a:effectLst/>
                <a:latin typeface="+mn-lt"/>
                <a:ea typeface="+mn-ea"/>
                <a:cs typeface="+mn-cs"/>
              </a:rPr>
              <a:t>持久性（</a:t>
            </a:r>
            <a:r>
              <a:rPr lang="en-US" altLang="zh-CN" sz="1200" b="0" i="0" kern="1200" dirty="0" smtClean="0">
                <a:solidFill>
                  <a:schemeClr val="tx1"/>
                </a:solidFill>
                <a:effectLst/>
                <a:latin typeface="+mn-lt"/>
                <a:ea typeface="+mn-ea"/>
                <a:cs typeface="+mn-cs"/>
              </a:rPr>
              <a:t>Durability</a:t>
            </a:r>
            <a:r>
              <a:rPr lang="zh-CN" altLang="en-US" sz="1200" b="0" i="0" kern="1200" dirty="0" smtClean="0">
                <a:solidFill>
                  <a:schemeClr val="tx1"/>
                </a:solidFill>
                <a:effectLst/>
                <a:latin typeface="+mn-lt"/>
                <a:ea typeface="+mn-ea"/>
                <a:cs typeface="+mn-cs"/>
              </a:rPr>
              <a:t>）</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事务提交后，对系统的影响是永久的。</a:t>
            </a:r>
            <a:endParaRPr kumimoji="1" lang="zh-CN" altLang="en-US" dirty="0"/>
          </a:p>
        </p:txBody>
      </p:sp>
      <p:sp>
        <p:nvSpPr>
          <p:cNvPr id="4" name="幻灯片编号占位符 3"/>
          <p:cNvSpPr>
            <a:spLocks noGrp="1"/>
          </p:cNvSpPr>
          <p:nvPr>
            <p:ph type="sldNum" sz="quarter" idx="10"/>
          </p:nvPr>
        </p:nvSpPr>
        <p:spPr/>
        <p:txBody>
          <a:bodyPr/>
          <a:lstStyle/>
          <a:p>
            <a:fld id="{8041B70E-1808-4FB9-ACAA-57C54CF0D107}" type="slidenum">
              <a:rPr lang="zh-CN" altLang="en-US" smtClean="0"/>
              <a:t>3</a:t>
            </a:fld>
            <a:endParaRPr lang="zh-CN" altLang="en-US"/>
          </a:p>
        </p:txBody>
      </p:sp>
    </p:spTree>
    <p:extLst>
      <p:ext uri="{BB962C8B-B14F-4D97-AF65-F5344CB8AC3E}">
        <p14:creationId xmlns:p14="http://schemas.microsoft.com/office/powerpoint/2010/main" val="372160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 Distributed Transaction Processing  </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DTP</a:t>
            </a:r>
            <a:endParaRPr lang="zh-CN" altLang="en-US" sz="1200" b="0" i="0" kern="1200" dirty="0" smtClean="0">
              <a:solidFill>
                <a:schemeClr val="tx1"/>
              </a:solidFill>
              <a:effectLst/>
              <a:latin typeface="+mn-lt"/>
              <a:ea typeface="+mn-ea"/>
              <a:cs typeface="+mn-cs"/>
            </a:endParaRPr>
          </a:p>
          <a:p>
            <a:endParaRPr lang="zh-CN" altLang="en-US" sz="1200" b="0"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XA</a:t>
            </a:r>
            <a:r>
              <a:rPr lang="zh-CN" altLang="en-US" sz="1200" b="0" i="0" kern="1200" smtClean="0">
                <a:solidFill>
                  <a:schemeClr val="tx1"/>
                </a:solidFill>
                <a:effectLst/>
                <a:latin typeface="+mn-lt"/>
                <a:ea typeface="+mn-ea"/>
                <a:cs typeface="+mn-cs"/>
              </a:rPr>
              <a:t>协议是由</a:t>
            </a:r>
            <a:r>
              <a:rPr lang="en-US" altLang="zh-CN" sz="1200" b="0" i="0" kern="1200" smtClean="0">
                <a:solidFill>
                  <a:schemeClr val="tx1"/>
                </a:solidFill>
                <a:effectLst/>
                <a:latin typeface="+mn-lt"/>
                <a:ea typeface="+mn-ea"/>
                <a:cs typeface="+mn-cs"/>
              </a:rPr>
              <a:t>X/Open</a:t>
            </a:r>
            <a:r>
              <a:rPr lang="zh-CN" altLang="en-US" sz="1200" b="0" i="0" kern="1200" smtClean="0">
                <a:solidFill>
                  <a:schemeClr val="tx1"/>
                </a:solidFill>
                <a:effectLst/>
                <a:latin typeface="+mn-lt"/>
                <a:ea typeface="+mn-ea"/>
                <a:cs typeface="+mn-cs"/>
              </a:rPr>
              <a:t>组织提出的分布式事务处理的规范，主要定义了事务管理器和局部资源管理器之间的界面，目前</a:t>
            </a:r>
            <a:r>
              <a:rPr lang="en-US" altLang="zh-CN" sz="1200" b="0" i="0" kern="1200" smtClean="0">
                <a:solidFill>
                  <a:schemeClr val="tx1"/>
                </a:solidFill>
                <a:effectLst/>
                <a:latin typeface="+mn-lt"/>
                <a:ea typeface="+mn-ea"/>
                <a:cs typeface="+mn-cs"/>
              </a:rPr>
              <a:t>Oracle</a:t>
            </a: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db2</a:t>
            </a:r>
            <a:r>
              <a:rPr lang="zh-CN" altLang="en-US" sz="1200" b="0" i="0" kern="1200" smtClean="0">
                <a:solidFill>
                  <a:schemeClr val="tx1"/>
                </a:solidFill>
                <a:effectLst/>
                <a:latin typeface="+mn-lt"/>
                <a:ea typeface="+mn-ea"/>
                <a:cs typeface="+mn-cs"/>
              </a:rPr>
              <a:t>等各大数据库厂商都提供对</a:t>
            </a:r>
            <a:r>
              <a:rPr lang="en-US" altLang="zh-CN" sz="1200" b="0" i="0" kern="1200" smtClean="0">
                <a:solidFill>
                  <a:schemeClr val="tx1"/>
                </a:solidFill>
                <a:effectLst/>
                <a:latin typeface="+mn-lt"/>
                <a:ea typeface="+mn-ea"/>
                <a:cs typeface="+mn-cs"/>
              </a:rPr>
              <a:t>XA</a:t>
            </a:r>
            <a:r>
              <a:rPr lang="zh-CN" altLang="en-US" sz="1200" b="0" i="0" kern="1200" smtClean="0">
                <a:solidFill>
                  <a:schemeClr val="tx1"/>
                </a:solidFill>
                <a:effectLst/>
                <a:latin typeface="+mn-lt"/>
                <a:ea typeface="+mn-ea"/>
                <a:cs typeface="+mn-cs"/>
              </a:rPr>
              <a:t>的支持，</a:t>
            </a:r>
            <a:r>
              <a:rPr lang="en-US" altLang="zh-CN" sz="1200" b="0" i="0" kern="1200" smtClean="0">
                <a:solidFill>
                  <a:schemeClr val="tx1"/>
                </a:solidFill>
                <a:effectLst/>
                <a:latin typeface="+mn-lt"/>
                <a:ea typeface="+mn-ea"/>
                <a:cs typeface="+mn-cs"/>
              </a:rPr>
              <a:t>XA</a:t>
            </a:r>
            <a:r>
              <a:rPr lang="zh-CN" altLang="en-US" sz="1200" b="0" i="0" kern="1200" smtClean="0">
                <a:solidFill>
                  <a:schemeClr val="tx1"/>
                </a:solidFill>
                <a:effectLst/>
                <a:latin typeface="+mn-lt"/>
                <a:ea typeface="+mn-ea"/>
                <a:cs typeface="+mn-cs"/>
              </a:rPr>
              <a:t>协议采用二阶段提交来管理分布式事务。</a:t>
            </a:r>
            <a:endParaRPr lang="zh-CN" altLang="en-US"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XA</a:t>
            </a:r>
            <a:r>
              <a:rPr lang="zh-CN" altLang="en-US" sz="1200" b="1" i="0" kern="1200" dirty="0" smtClean="0">
                <a:solidFill>
                  <a:schemeClr val="tx1"/>
                </a:solidFill>
                <a:effectLst/>
                <a:latin typeface="+mn-lt"/>
                <a:ea typeface="+mn-ea"/>
                <a:cs typeface="+mn-cs"/>
              </a:rPr>
              <a:t>是</a:t>
            </a:r>
            <a:r>
              <a:rPr lang="en-US" altLang="zh-CN" sz="1200" b="1" i="0" kern="1200" dirty="0" smtClean="0">
                <a:solidFill>
                  <a:schemeClr val="tx1"/>
                </a:solidFill>
                <a:effectLst/>
                <a:latin typeface="+mn-lt"/>
                <a:ea typeface="+mn-ea"/>
                <a:cs typeface="+mn-cs"/>
              </a:rPr>
              <a:t>X/Open DTP</a:t>
            </a:r>
            <a:r>
              <a:rPr lang="zh-CN" altLang="en-US" sz="1200" b="1" i="0" kern="1200" dirty="0" smtClean="0">
                <a:solidFill>
                  <a:schemeClr val="tx1"/>
                </a:solidFill>
                <a:effectLst/>
                <a:latin typeface="+mn-lt"/>
                <a:ea typeface="+mn-ea"/>
                <a:cs typeface="+mn-cs"/>
              </a:rPr>
              <a:t>组织（</a:t>
            </a:r>
            <a:r>
              <a:rPr lang="en-US" altLang="zh-CN" sz="1200" b="1" i="0" kern="1200" dirty="0" smtClean="0">
                <a:solidFill>
                  <a:schemeClr val="tx1"/>
                </a:solidFill>
                <a:effectLst/>
                <a:latin typeface="+mn-lt"/>
                <a:ea typeface="+mn-ea"/>
                <a:cs typeface="+mn-cs"/>
              </a:rPr>
              <a:t>X/Open DTP group</a:t>
            </a:r>
            <a:r>
              <a:rPr lang="zh-CN" altLang="en-US" sz="1200" b="1" i="0" kern="1200" dirty="0" smtClean="0">
                <a:solidFill>
                  <a:schemeClr val="tx1"/>
                </a:solidFill>
                <a:effectLst/>
                <a:latin typeface="+mn-lt"/>
                <a:ea typeface="+mn-ea"/>
                <a:cs typeface="+mn-cs"/>
              </a:rPr>
              <a:t>）定义的两阶段提交协议</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XA</a:t>
            </a:r>
            <a:r>
              <a:rPr lang="zh-CN" altLang="en-US" sz="1200" b="0" i="0" kern="1200" dirty="0" smtClean="0">
                <a:solidFill>
                  <a:schemeClr val="tx1"/>
                </a:solidFill>
                <a:effectLst/>
                <a:latin typeface="+mn-lt"/>
                <a:ea typeface="+mn-ea"/>
                <a:cs typeface="+mn-cs"/>
              </a:rPr>
              <a:t>被许多数据库（如</a:t>
            </a:r>
            <a:r>
              <a:rPr lang="en-US" altLang="zh-CN" sz="1200" b="0" i="0" kern="1200" dirty="0" smtClean="0">
                <a:solidFill>
                  <a:schemeClr val="tx1"/>
                </a:solidFill>
                <a:effectLst/>
                <a:latin typeface="+mn-lt"/>
                <a:ea typeface="+mn-ea"/>
                <a:cs typeface="+mn-cs"/>
              </a:rPr>
              <a:t>Oracle</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DB2</a:t>
            </a:r>
            <a:r>
              <a:rPr lang="zh-CN" altLang="en-US" sz="1200" b="0" i="0" kern="1200" dirty="0" smtClean="0">
                <a:solidFill>
                  <a:schemeClr val="tx1"/>
                </a:solidFill>
                <a:effectLst/>
                <a:latin typeface="+mn-lt"/>
                <a:ea typeface="+mn-ea"/>
                <a:cs typeface="+mn-cs"/>
              </a:rPr>
              <a:t>）和中间件等工具</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a:t>
            </a:r>
            <a:r>
              <a:rPr lang="en-US" altLang="zh-CN" sz="1200" b="0" i="0" kern="1200" dirty="0" smtClean="0">
                <a:solidFill>
                  <a:schemeClr val="tx1"/>
                </a:solidFill>
                <a:effectLst/>
                <a:latin typeface="+mn-lt"/>
                <a:ea typeface="+mn-ea"/>
                <a:cs typeface="+mn-cs"/>
              </a:rPr>
              <a:t>CICS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Tuxedo).</a:t>
            </a:r>
            <a:r>
              <a:rPr lang="zh-CN" altLang="en-US" sz="1200" b="0" i="0" kern="1200" dirty="0" smtClean="0">
                <a:solidFill>
                  <a:schemeClr val="tx1"/>
                </a:solidFill>
                <a:effectLst/>
                <a:latin typeface="+mn-lt"/>
                <a:ea typeface="+mn-ea"/>
                <a:cs typeface="+mn-cs"/>
              </a:rPr>
              <a:t>本地支持 。</a:t>
            </a:r>
            <a:r>
              <a:rPr lang="zh-CN" altLang="en-US" dirty="0" smtClean="0"/>
              <a:t/>
            </a:r>
            <a:br>
              <a:rPr lang="zh-CN" altLang="en-US" dirty="0" smtClean="0"/>
            </a:br>
            <a:r>
              <a:rPr lang="en-US" altLang="zh-CN" sz="1200" b="1" i="0" kern="1200" dirty="0" smtClean="0">
                <a:solidFill>
                  <a:schemeClr val="tx1"/>
                </a:solidFill>
                <a:effectLst/>
                <a:latin typeface="+mn-lt"/>
                <a:ea typeface="+mn-ea"/>
                <a:cs typeface="+mn-cs"/>
              </a:rPr>
              <a:t>X/Open DTP</a:t>
            </a:r>
            <a:r>
              <a:rPr lang="zh-CN" altLang="en-US" sz="1200" b="1" i="0" kern="1200" dirty="0" smtClean="0">
                <a:solidFill>
                  <a:schemeClr val="tx1"/>
                </a:solidFill>
                <a:effectLst/>
                <a:latin typeface="+mn-lt"/>
                <a:ea typeface="+mn-ea"/>
                <a:cs typeface="+mn-cs"/>
              </a:rPr>
              <a:t>模型（</a:t>
            </a:r>
            <a:r>
              <a:rPr lang="en-US" altLang="zh-CN" sz="1200" b="1" i="0" kern="1200" dirty="0" smtClean="0">
                <a:solidFill>
                  <a:schemeClr val="tx1"/>
                </a:solidFill>
                <a:effectLst/>
                <a:latin typeface="+mn-lt"/>
                <a:ea typeface="+mn-ea"/>
                <a:cs typeface="+mn-cs"/>
              </a:rPr>
              <a:t>1994</a:t>
            </a:r>
            <a:r>
              <a:rPr lang="zh-CN" altLang="en-US" sz="1200" b="1" i="0" kern="1200" dirty="0" smtClean="0">
                <a:solidFill>
                  <a:schemeClr val="tx1"/>
                </a:solidFill>
                <a:effectLst/>
                <a:latin typeface="+mn-lt"/>
                <a:ea typeface="+mn-ea"/>
                <a:cs typeface="+mn-cs"/>
              </a:rPr>
              <a:t>）包括应用程序（</a:t>
            </a:r>
            <a:r>
              <a:rPr lang="en-US" altLang="zh-CN" sz="1200" b="1" i="0" kern="1200" dirty="0" smtClean="0">
                <a:solidFill>
                  <a:schemeClr val="tx1"/>
                </a:solidFill>
                <a:effectLst/>
                <a:latin typeface="+mn-lt"/>
                <a:ea typeface="+mn-ea"/>
                <a:cs typeface="+mn-cs"/>
              </a:rPr>
              <a:t>AP</a:t>
            </a:r>
            <a:r>
              <a:rPr lang="zh-CN" altLang="en-US" sz="1200" b="1" i="0" kern="1200" dirty="0" smtClean="0">
                <a:solidFill>
                  <a:schemeClr val="tx1"/>
                </a:solidFill>
                <a:effectLst/>
                <a:latin typeface="+mn-lt"/>
                <a:ea typeface="+mn-ea"/>
                <a:cs typeface="+mn-cs"/>
              </a:rPr>
              <a:t>）、事务管理器（</a:t>
            </a:r>
            <a:r>
              <a:rPr lang="en-US" altLang="zh-CN" sz="1200" b="1" i="0" kern="1200" dirty="0" smtClean="0">
                <a:solidFill>
                  <a:schemeClr val="tx1"/>
                </a:solidFill>
                <a:effectLst/>
                <a:latin typeface="+mn-lt"/>
                <a:ea typeface="+mn-ea"/>
                <a:cs typeface="+mn-cs"/>
              </a:rPr>
              <a:t>TM</a:t>
            </a:r>
            <a:r>
              <a:rPr lang="zh-CN" altLang="en-US" sz="1200" b="1" i="0" kern="1200" dirty="0" smtClean="0">
                <a:solidFill>
                  <a:schemeClr val="tx1"/>
                </a:solidFill>
                <a:effectLst/>
                <a:latin typeface="+mn-lt"/>
                <a:ea typeface="+mn-ea"/>
                <a:cs typeface="+mn-cs"/>
              </a:rPr>
              <a:t>）、资源管理器（</a:t>
            </a:r>
            <a:r>
              <a:rPr lang="en-US" altLang="zh-CN" sz="1200" b="1" i="0" kern="1200" dirty="0" smtClean="0">
                <a:solidFill>
                  <a:schemeClr val="tx1"/>
                </a:solidFill>
                <a:effectLst/>
                <a:latin typeface="+mn-lt"/>
                <a:ea typeface="+mn-ea"/>
                <a:cs typeface="+mn-cs"/>
              </a:rPr>
              <a:t>RM</a:t>
            </a:r>
            <a:r>
              <a:rPr lang="zh-CN" altLang="en-US" sz="1200" b="1" i="0" kern="1200" dirty="0" smtClean="0">
                <a:solidFill>
                  <a:schemeClr val="tx1"/>
                </a:solidFill>
                <a:effectLst/>
                <a:latin typeface="+mn-lt"/>
                <a:ea typeface="+mn-ea"/>
                <a:cs typeface="+mn-cs"/>
              </a:rPr>
              <a:t>）、通信资源管理器（</a:t>
            </a:r>
            <a:r>
              <a:rPr lang="en-US" altLang="zh-CN" sz="1200" b="1" i="0" kern="1200" dirty="0" smtClean="0">
                <a:solidFill>
                  <a:schemeClr val="tx1"/>
                </a:solidFill>
                <a:effectLst/>
                <a:latin typeface="+mn-lt"/>
                <a:ea typeface="+mn-ea"/>
                <a:cs typeface="+mn-cs"/>
              </a:rPr>
              <a:t>CRM</a:t>
            </a:r>
            <a:r>
              <a:rPr lang="zh-CN" altLang="en-US" sz="1200" b="1" i="0" kern="1200" dirty="0" smtClean="0">
                <a:solidFill>
                  <a:schemeClr val="tx1"/>
                </a:solidFill>
                <a:effectLst/>
                <a:latin typeface="+mn-lt"/>
                <a:ea typeface="+mn-ea"/>
                <a:cs typeface="+mn-cs"/>
              </a:rPr>
              <a:t>）四部分。在这个模型中，通常事务管理器（</a:t>
            </a:r>
            <a:r>
              <a:rPr lang="en-US" altLang="zh-CN" sz="1200" b="1" i="0" kern="1200" dirty="0" smtClean="0">
                <a:solidFill>
                  <a:schemeClr val="tx1"/>
                </a:solidFill>
                <a:effectLst/>
                <a:latin typeface="+mn-lt"/>
                <a:ea typeface="+mn-ea"/>
                <a:cs typeface="+mn-cs"/>
              </a:rPr>
              <a:t>TM</a:t>
            </a:r>
            <a:r>
              <a:rPr lang="zh-CN" altLang="en-US" sz="1200" b="1" i="0" kern="1200" dirty="0" smtClean="0">
                <a:solidFill>
                  <a:schemeClr val="tx1"/>
                </a:solidFill>
                <a:effectLst/>
                <a:latin typeface="+mn-lt"/>
                <a:ea typeface="+mn-ea"/>
                <a:cs typeface="+mn-cs"/>
              </a:rPr>
              <a:t>）是交易中间件，资源管理器（</a:t>
            </a:r>
            <a:r>
              <a:rPr lang="en-US" altLang="zh-CN" sz="1200" b="1" i="0" kern="1200" dirty="0" smtClean="0">
                <a:solidFill>
                  <a:schemeClr val="tx1"/>
                </a:solidFill>
                <a:effectLst/>
                <a:latin typeface="+mn-lt"/>
                <a:ea typeface="+mn-ea"/>
                <a:cs typeface="+mn-cs"/>
              </a:rPr>
              <a:t>RM</a:t>
            </a:r>
            <a:r>
              <a:rPr lang="zh-CN" altLang="en-US" sz="1200" b="1" i="0" kern="1200" dirty="0" smtClean="0">
                <a:solidFill>
                  <a:schemeClr val="tx1"/>
                </a:solidFill>
                <a:effectLst/>
                <a:latin typeface="+mn-lt"/>
                <a:ea typeface="+mn-ea"/>
                <a:cs typeface="+mn-cs"/>
              </a:rPr>
              <a:t>）是数据库，通信资源管理器（</a:t>
            </a:r>
            <a:r>
              <a:rPr lang="en-US" altLang="zh-CN" sz="1200" b="1" i="0" kern="1200" dirty="0" smtClean="0">
                <a:solidFill>
                  <a:schemeClr val="tx1"/>
                </a:solidFill>
                <a:effectLst/>
                <a:latin typeface="+mn-lt"/>
                <a:ea typeface="+mn-ea"/>
                <a:cs typeface="+mn-cs"/>
              </a:rPr>
              <a:t>CRM</a:t>
            </a:r>
            <a:r>
              <a:rPr lang="zh-CN" altLang="en-US" sz="1200" b="1" i="0" kern="1200" dirty="0" smtClean="0">
                <a:solidFill>
                  <a:schemeClr val="tx1"/>
                </a:solidFill>
                <a:effectLst/>
                <a:latin typeface="+mn-lt"/>
                <a:ea typeface="+mn-ea"/>
                <a:cs typeface="+mn-cs"/>
              </a:rPr>
              <a:t>）是消息中间件。</a:t>
            </a:r>
            <a:br>
              <a:rPr lang="zh-CN" altLang="en-US" sz="1200" b="1" i="0" kern="1200" dirty="0" smtClean="0">
                <a:solidFill>
                  <a:schemeClr val="tx1"/>
                </a:solidFill>
                <a:effectLst/>
                <a:latin typeface="+mn-lt"/>
                <a:ea typeface="+mn-ea"/>
                <a:cs typeface="+mn-cs"/>
              </a:rPr>
            </a:b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一般情况下，某一数据库无法知道其它数据库在做什么，因此，</a:t>
            </a:r>
            <a:r>
              <a:rPr lang="zh-CN" altLang="en-US" sz="1200" b="1" i="0" kern="1200" dirty="0" smtClean="0">
                <a:solidFill>
                  <a:schemeClr val="tx1"/>
                </a:solidFill>
                <a:effectLst/>
                <a:latin typeface="+mn-lt"/>
                <a:ea typeface="+mn-ea"/>
                <a:cs typeface="+mn-cs"/>
              </a:rPr>
              <a:t>在一个</a:t>
            </a:r>
            <a:r>
              <a:rPr lang="en-US" altLang="zh-CN" sz="1200" b="1" i="0" kern="1200" dirty="0" smtClean="0">
                <a:solidFill>
                  <a:schemeClr val="tx1"/>
                </a:solidFill>
                <a:effectLst/>
                <a:latin typeface="+mn-lt"/>
                <a:ea typeface="+mn-ea"/>
                <a:cs typeface="+mn-cs"/>
              </a:rPr>
              <a:t>DTP</a:t>
            </a:r>
            <a:r>
              <a:rPr lang="zh-CN" altLang="en-US" sz="1200" b="1" i="0" kern="1200" dirty="0" smtClean="0">
                <a:solidFill>
                  <a:schemeClr val="tx1"/>
                </a:solidFill>
                <a:effectLst/>
                <a:latin typeface="+mn-lt"/>
                <a:ea typeface="+mn-ea"/>
                <a:cs typeface="+mn-cs"/>
              </a:rPr>
              <a:t>环境中，交易中间件是必需的</a:t>
            </a:r>
            <a:r>
              <a:rPr lang="zh-CN" altLang="en-US" sz="1200" b="0" i="0" kern="1200" dirty="0" smtClean="0">
                <a:solidFill>
                  <a:schemeClr val="tx1"/>
                </a:solidFill>
                <a:effectLst/>
                <a:latin typeface="+mn-lt"/>
                <a:ea typeface="+mn-ea"/>
                <a:cs typeface="+mn-cs"/>
              </a:rPr>
              <a:t>，由它通知和协调相关数据库的提交或回滚。而一个数据库只将其自己所做的操作（可恢复）影射到全局事务中。 </a:t>
            </a:r>
            <a:r>
              <a:rPr lang="zh-CN" altLang="en-US" dirty="0" smtClean="0"/>
              <a:t/>
            </a:r>
            <a:br>
              <a:rPr lang="zh-CN" altLang="en-US" dirty="0" smtClean="0"/>
            </a:br>
            <a:r>
              <a:rPr lang="zh-CN" altLang="en-US" dirty="0" smtClean="0"/>
              <a:t/>
            </a:r>
            <a:br>
              <a:rPr lang="zh-CN" altLang="en-US" dirty="0" smtClean="0"/>
            </a:br>
            <a:r>
              <a:rPr lang="en-US" altLang="zh-CN" sz="1200" b="1" i="0" kern="1200" dirty="0" smtClean="0">
                <a:solidFill>
                  <a:schemeClr val="tx1"/>
                </a:solidFill>
                <a:effectLst/>
                <a:latin typeface="+mn-lt"/>
                <a:ea typeface="+mn-ea"/>
                <a:cs typeface="+mn-cs"/>
              </a:rPr>
              <a:t>XA</a:t>
            </a:r>
            <a:r>
              <a:rPr lang="zh-CN" altLang="en-US" sz="1200" b="1" i="0" kern="1200" dirty="0" smtClean="0">
                <a:solidFill>
                  <a:schemeClr val="tx1"/>
                </a:solidFill>
                <a:effectLst/>
                <a:latin typeface="+mn-lt"/>
                <a:ea typeface="+mn-ea"/>
                <a:cs typeface="+mn-cs"/>
              </a:rPr>
              <a:t>就是</a:t>
            </a:r>
            <a:r>
              <a:rPr lang="en-US" altLang="zh-CN" sz="1200" b="1" i="0" kern="1200" dirty="0" smtClean="0">
                <a:solidFill>
                  <a:schemeClr val="tx1"/>
                </a:solidFill>
                <a:effectLst/>
                <a:latin typeface="+mn-lt"/>
                <a:ea typeface="+mn-ea"/>
                <a:cs typeface="+mn-cs"/>
              </a:rPr>
              <a:t>X/Open DTP</a:t>
            </a:r>
            <a:r>
              <a:rPr lang="zh-CN" altLang="en-US" sz="1200" b="1" i="0" kern="1200" dirty="0" smtClean="0">
                <a:solidFill>
                  <a:schemeClr val="tx1"/>
                </a:solidFill>
                <a:effectLst/>
                <a:latin typeface="+mn-lt"/>
                <a:ea typeface="+mn-ea"/>
                <a:cs typeface="+mn-cs"/>
              </a:rPr>
              <a:t>定义的交易中间件与数据库之间的接口规范（即接口函数），交易中间件用它来通知数据库事务的开始、结束以及提交、回滚等</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XA</a:t>
            </a:r>
            <a:r>
              <a:rPr lang="zh-CN" altLang="en-US" sz="1200" b="0" i="0" kern="1200" dirty="0" smtClean="0">
                <a:solidFill>
                  <a:schemeClr val="tx1"/>
                </a:solidFill>
                <a:effectLst/>
                <a:latin typeface="+mn-lt"/>
                <a:ea typeface="+mn-ea"/>
                <a:cs typeface="+mn-cs"/>
              </a:rPr>
              <a:t>接口函数由数据库厂商提供。通常情况下，交易中间件与数据库通过</a:t>
            </a:r>
            <a:r>
              <a:rPr lang="en-US" altLang="zh-CN" sz="1200" b="0" i="0" kern="1200" dirty="0" smtClean="0">
                <a:solidFill>
                  <a:schemeClr val="tx1"/>
                </a:solidFill>
                <a:effectLst/>
                <a:latin typeface="+mn-lt"/>
                <a:ea typeface="+mn-ea"/>
                <a:cs typeface="+mn-cs"/>
              </a:rPr>
              <a:t>XA </a:t>
            </a:r>
            <a:r>
              <a:rPr lang="zh-CN" altLang="en-US" sz="1200" b="0" i="0" kern="1200" dirty="0" smtClean="0">
                <a:solidFill>
                  <a:schemeClr val="tx1"/>
                </a:solidFill>
                <a:effectLst/>
                <a:latin typeface="+mn-lt"/>
                <a:ea typeface="+mn-ea"/>
                <a:cs typeface="+mn-cs"/>
              </a:rPr>
              <a:t>接口规范，使用两阶段提交来完成一个全局事务，</a:t>
            </a:r>
            <a:r>
              <a:rPr lang="en-US" altLang="zh-CN" sz="1200" b="0" i="0" kern="1200" dirty="0" smtClean="0">
                <a:solidFill>
                  <a:schemeClr val="tx1"/>
                </a:solidFill>
                <a:effectLst/>
                <a:latin typeface="+mn-lt"/>
                <a:ea typeface="+mn-ea"/>
                <a:cs typeface="+mn-cs"/>
              </a:rPr>
              <a:t>XA</a:t>
            </a:r>
            <a:r>
              <a:rPr lang="zh-CN" altLang="en-US" sz="1200" b="0" i="0" kern="1200" dirty="0" smtClean="0">
                <a:solidFill>
                  <a:schemeClr val="tx1"/>
                </a:solidFill>
                <a:effectLst/>
                <a:latin typeface="+mn-lt"/>
                <a:ea typeface="+mn-ea"/>
                <a:cs typeface="+mn-cs"/>
              </a:rPr>
              <a:t>规范的基础是两阶段提交协议。</a:t>
            </a:r>
            <a:r>
              <a:rPr lang="en-US" altLang="zh-CN" sz="1200" b="0" i="0" kern="1200" dirty="0" smtClean="0">
                <a:solidFill>
                  <a:schemeClr val="tx1"/>
                </a:solidFill>
                <a:effectLst/>
                <a:latin typeface="+mn-lt"/>
                <a:ea typeface="+mn-ea"/>
                <a:cs typeface="+mn-cs"/>
              </a:rPr>
              <a:t> </a:t>
            </a:r>
            <a:endParaRPr kumimoji="1" lang="zh-CN" altLang="en-US" dirty="0"/>
          </a:p>
        </p:txBody>
      </p:sp>
      <p:sp>
        <p:nvSpPr>
          <p:cNvPr id="4" name="幻灯片编号占位符 3"/>
          <p:cNvSpPr>
            <a:spLocks noGrp="1"/>
          </p:cNvSpPr>
          <p:nvPr>
            <p:ph type="sldNum" sz="quarter" idx="10"/>
          </p:nvPr>
        </p:nvSpPr>
        <p:spPr/>
        <p:txBody>
          <a:bodyPr/>
          <a:lstStyle/>
          <a:p>
            <a:fld id="{8041B70E-1808-4FB9-ACAA-57C54CF0D107}" type="slidenum">
              <a:rPr lang="zh-CN" altLang="en-US" smtClean="0"/>
              <a:t>5</a:t>
            </a:fld>
            <a:endParaRPr lang="zh-CN" altLang="en-US"/>
          </a:p>
        </p:txBody>
      </p:sp>
    </p:spTree>
    <p:extLst>
      <p:ext uri="{BB962C8B-B14F-4D97-AF65-F5344CB8AC3E}">
        <p14:creationId xmlns:p14="http://schemas.microsoft.com/office/powerpoint/2010/main" val="201372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分区容错性（</a:t>
            </a:r>
            <a:r>
              <a:rPr lang="en-US" altLang="zh-CN" sz="1200" b="0" i="0" kern="1200" dirty="0" smtClean="0">
                <a:solidFill>
                  <a:schemeClr val="tx1"/>
                </a:solidFill>
                <a:effectLst/>
                <a:latin typeface="+mn-lt"/>
                <a:ea typeface="+mn-ea"/>
                <a:cs typeface="+mn-cs"/>
              </a:rPr>
              <a:t>P</a:t>
            </a:r>
            <a:r>
              <a:rPr lang="zh-CN" altLang="en-US" sz="1200" b="0" i="0" kern="1200" dirty="0" smtClean="0">
                <a:solidFill>
                  <a:schemeClr val="tx1"/>
                </a:solidFill>
                <a:effectLst/>
                <a:latin typeface="+mn-lt"/>
                <a:ea typeface="+mn-ea"/>
                <a:cs typeface="+mn-cs"/>
              </a:rPr>
              <a:t>）：以实际效果而言，分区相当于对通信的时限要求。系统如果不能在时限内达成数据一致性，就意味着发生了分区的情况，必须就当前操作在</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之间做出选择。</a:t>
            </a:r>
            <a:endParaRPr kumimoji="1" lang="zh-CN" altLang="en-US" dirty="0"/>
          </a:p>
        </p:txBody>
      </p:sp>
      <p:sp>
        <p:nvSpPr>
          <p:cNvPr id="4" name="幻灯片编号占位符 3"/>
          <p:cNvSpPr>
            <a:spLocks noGrp="1"/>
          </p:cNvSpPr>
          <p:nvPr>
            <p:ph type="sldNum" sz="quarter" idx="10"/>
          </p:nvPr>
        </p:nvSpPr>
        <p:spPr/>
        <p:txBody>
          <a:bodyPr/>
          <a:lstStyle/>
          <a:p>
            <a:fld id="{8041B70E-1808-4FB9-ACAA-57C54CF0D107}" type="slidenum">
              <a:rPr lang="zh-CN" altLang="en-US" smtClean="0"/>
              <a:t>8</a:t>
            </a:fld>
            <a:endParaRPr lang="zh-CN" altLang="en-US"/>
          </a:p>
        </p:txBody>
      </p:sp>
    </p:spTree>
    <p:extLst>
      <p:ext uri="{BB962C8B-B14F-4D97-AF65-F5344CB8AC3E}">
        <p14:creationId xmlns:p14="http://schemas.microsoft.com/office/powerpoint/2010/main" val="1487053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041B70E-1808-4FB9-ACAA-57C54CF0D107}" type="slidenum">
              <a:rPr lang="zh-CN" altLang="en-US" smtClean="0"/>
              <a:t>13</a:t>
            </a:fld>
            <a:endParaRPr lang="zh-CN" altLang="en-US"/>
          </a:p>
        </p:txBody>
      </p:sp>
    </p:spTree>
    <p:extLst>
      <p:ext uri="{BB962C8B-B14F-4D97-AF65-F5344CB8AC3E}">
        <p14:creationId xmlns:p14="http://schemas.microsoft.com/office/powerpoint/2010/main" val="841148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041B70E-1808-4FB9-ACAA-57C54CF0D107}" type="slidenum">
              <a:rPr lang="zh-CN" altLang="en-US" smtClean="0"/>
              <a:t>17</a:t>
            </a:fld>
            <a:endParaRPr lang="zh-CN" altLang="en-US"/>
          </a:p>
        </p:txBody>
      </p:sp>
    </p:spTree>
    <p:extLst>
      <p:ext uri="{BB962C8B-B14F-4D97-AF65-F5344CB8AC3E}">
        <p14:creationId xmlns:p14="http://schemas.microsoft.com/office/powerpoint/2010/main" val="1408492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041B70E-1808-4FB9-ACAA-57C54CF0D107}" type="slidenum">
              <a:rPr lang="zh-CN" altLang="en-US" smtClean="0"/>
              <a:t>20</a:t>
            </a:fld>
            <a:endParaRPr lang="zh-CN" altLang="en-US"/>
          </a:p>
        </p:txBody>
      </p:sp>
    </p:spTree>
    <p:extLst>
      <p:ext uri="{BB962C8B-B14F-4D97-AF65-F5344CB8AC3E}">
        <p14:creationId xmlns:p14="http://schemas.microsoft.com/office/powerpoint/2010/main" val="362575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041B70E-1808-4FB9-ACAA-57C54CF0D107}" type="slidenum">
              <a:rPr lang="zh-CN" altLang="en-US" smtClean="0"/>
              <a:t>24</a:t>
            </a:fld>
            <a:endParaRPr lang="zh-CN" altLang="en-US"/>
          </a:p>
        </p:txBody>
      </p:sp>
    </p:spTree>
    <p:extLst>
      <p:ext uri="{BB962C8B-B14F-4D97-AF65-F5344CB8AC3E}">
        <p14:creationId xmlns:p14="http://schemas.microsoft.com/office/powerpoint/2010/main" val="322334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041B70E-1808-4FB9-ACAA-57C54CF0D107}" type="slidenum">
              <a:rPr lang="zh-CN" altLang="en-US" smtClean="0"/>
              <a:t>25</a:t>
            </a:fld>
            <a:endParaRPr lang="zh-CN" altLang="en-US"/>
          </a:p>
        </p:txBody>
      </p:sp>
    </p:spTree>
    <p:extLst>
      <p:ext uri="{BB962C8B-B14F-4D97-AF65-F5344CB8AC3E}">
        <p14:creationId xmlns:p14="http://schemas.microsoft.com/office/powerpoint/2010/main" val="1375869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4D1843D-89D3-44ED-8D71-9E75B8168A45}" type="datetimeFigureOut">
              <a:rPr lang="zh-CN" altLang="en-US" smtClean="0"/>
              <a:t>16/9/1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C5FB0A-5CE5-4E33-BDA7-6A28577297C9}" type="slidenum">
              <a:rPr lang="zh-CN" altLang="en-US" smtClean="0"/>
              <a:t>‹#›</a:t>
            </a:fld>
            <a:endParaRPr lang="zh-CN" altLang="en-US"/>
          </a:p>
        </p:txBody>
      </p:sp>
    </p:spTree>
    <p:extLst>
      <p:ext uri="{BB962C8B-B14F-4D97-AF65-F5344CB8AC3E}">
        <p14:creationId xmlns:p14="http://schemas.microsoft.com/office/powerpoint/2010/main" val="3365085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4D1843D-89D3-44ED-8D71-9E75B8168A45}" type="datetimeFigureOut">
              <a:rPr lang="zh-CN" altLang="en-US" smtClean="0"/>
              <a:t>16/9/1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C5FB0A-5CE5-4E33-BDA7-6A28577297C9}" type="slidenum">
              <a:rPr lang="zh-CN" altLang="en-US" smtClean="0"/>
              <a:t>‹#›</a:t>
            </a:fld>
            <a:endParaRPr lang="zh-CN" altLang="en-US"/>
          </a:p>
        </p:txBody>
      </p:sp>
    </p:spTree>
    <p:extLst>
      <p:ext uri="{BB962C8B-B14F-4D97-AF65-F5344CB8AC3E}">
        <p14:creationId xmlns:p14="http://schemas.microsoft.com/office/powerpoint/2010/main" val="662097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4D1843D-89D3-44ED-8D71-9E75B8168A45}" type="datetimeFigureOut">
              <a:rPr lang="zh-CN" altLang="en-US" smtClean="0"/>
              <a:t>16/9/1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C5FB0A-5CE5-4E33-BDA7-6A28577297C9}" type="slidenum">
              <a:rPr lang="zh-CN" altLang="en-US" smtClean="0"/>
              <a:t>‹#›</a:t>
            </a:fld>
            <a:endParaRPr lang="zh-CN" altLang="en-US"/>
          </a:p>
        </p:txBody>
      </p:sp>
    </p:spTree>
    <p:extLst>
      <p:ext uri="{BB962C8B-B14F-4D97-AF65-F5344CB8AC3E}">
        <p14:creationId xmlns:p14="http://schemas.microsoft.com/office/powerpoint/2010/main" val="375458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4D1843D-89D3-44ED-8D71-9E75B8168A45}" type="datetimeFigureOut">
              <a:rPr lang="zh-CN" altLang="en-US" smtClean="0"/>
              <a:t>16/9/1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C5FB0A-5CE5-4E33-BDA7-6A28577297C9}" type="slidenum">
              <a:rPr lang="zh-CN" altLang="en-US" smtClean="0"/>
              <a:t>‹#›</a:t>
            </a:fld>
            <a:endParaRPr lang="zh-CN" altLang="en-US"/>
          </a:p>
        </p:txBody>
      </p:sp>
    </p:spTree>
    <p:extLst>
      <p:ext uri="{BB962C8B-B14F-4D97-AF65-F5344CB8AC3E}">
        <p14:creationId xmlns:p14="http://schemas.microsoft.com/office/powerpoint/2010/main" val="37746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4D1843D-89D3-44ED-8D71-9E75B8168A45}" type="datetimeFigureOut">
              <a:rPr lang="zh-CN" altLang="en-US" smtClean="0"/>
              <a:t>16/9/1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C5FB0A-5CE5-4E33-BDA7-6A28577297C9}" type="slidenum">
              <a:rPr lang="zh-CN" altLang="en-US" smtClean="0"/>
              <a:t>‹#›</a:t>
            </a:fld>
            <a:endParaRPr lang="zh-CN" altLang="en-US"/>
          </a:p>
        </p:txBody>
      </p:sp>
    </p:spTree>
    <p:extLst>
      <p:ext uri="{BB962C8B-B14F-4D97-AF65-F5344CB8AC3E}">
        <p14:creationId xmlns:p14="http://schemas.microsoft.com/office/powerpoint/2010/main" val="685550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4D1843D-89D3-44ED-8D71-9E75B8168A45}" type="datetimeFigureOut">
              <a:rPr lang="zh-CN" altLang="en-US" smtClean="0"/>
              <a:t>16/9/1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0C5FB0A-5CE5-4E33-BDA7-6A28577297C9}" type="slidenum">
              <a:rPr lang="zh-CN" altLang="en-US" smtClean="0"/>
              <a:t>‹#›</a:t>
            </a:fld>
            <a:endParaRPr lang="zh-CN" altLang="en-US"/>
          </a:p>
        </p:txBody>
      </p:sp>
    </p:spTree>
    <p:extLst>
      <p:ext uri="{BB962C8B-B14F-4D97-AF65-F5344CB8AC3E}">
        <p14:creationId xmlns:p14="http://schemas.microsoft.com/office/powerpoint/2010/main" val="3677956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4D1843D-89D3-44ED-8D71-9E75B8168A45}" type="datetimeFigureOut">
              <a:rPr lang="zh-CN" altLang="en-US" smtClean="0"/>
              <a:t>16/9/1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C5FB0A-5CE5-4E33-BDA7-6A28577297C9}" type="slidenum">
              <a:rPr lang="zh-CN" altLang="en-US" smtClean="0"/>
              <a:t>‹#›</a:t>
            </a:fld>
            <a:endParaRPr lang="zh-CN" altLang="en-US"/>
          </a:p>
        </p:txBody>
      </p:sp>
    </p:spTree>
    <p:extLst>
      <p:ext uri="{BB962C8B-B14F-4D97-AF65-F5344CB8AC3E}">
        <p14:creationId xmlns:p14="http://schemas.microsoft.com/office/powerpoint/2010/main" val="1037887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4D1843D-89D3-44ED-8D71-9E75B8168A45}" type="datetimeFigureOut">
              <a:rPr lang="zh-CN" altLang="en-US" smtClean="0"/>
              <a:t>16/9/1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0C5FB0A-5CE5-4E33-BDA7-6A28577297C9}" type="slidenum">
              <a:rPr lang="zh-CN" altLang="en-US" smtClean="0"/>
              <a:t>‹#›</a:t>
            </a:fld>
            <a:endParaRPr lang="zh-CN" altLang="en-US"/>
          </a:p>
        </p:txBody>
      </p:sp>
    </p:spTree>
    <p:extLst>
      <p:ext uri="{BB962C8B-B14F-4D97-AF65-F5344CB8AC3E}">
        <p14:creationId xmlns:p14="http://schemas.microsoft.com/office/powerpoint/2010/main" val="925161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D1843D-89D3-44ED-8D71-9E75B8168A45}" type="datetimeFigureOut">
              <a:rPr lang="zh-CN" altLang="en-US" smtClean="0"/>
              <a:t>16/9/1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0C5FB0A-5CE5-4E33-BDA7-6A28577297C9}" type="slidenum">
              <a:rPr lang="zh-CN" altLang="en-US" smtClean="0"/>
              <a:t>‹#›</a:t>
            </a:fld>
            <a:endParaRPr lang="zh-CN" altLang="en-US"/>
          </a:p>
        </p:txBody>
      </p:sp>
    </p:spTree>
    <p:extLst>
      <p:ext uri="{BB962C8B-B14F-4D97-AF65-F5344CB8AC3E}">
        <p14:creationId xmlns:p14="http://schemas.microsoft.com/office/powerpoint/2010/main" val="3472927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4D1843D-89D3-44ED-8D71-9E75B8168A45}" type="datetimeFigureOut">
              <a:rPr lang="zh-CN" altLang="en-US" smtClean="0"/>
              <a:t>16/9/1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0C5FB0A-5CE5-4E33-BDA7-6A28577297C9}" type="slidenum">
              <a:rPr lang="zh-CN" altLang="en-US" smtClean="0"/>
              <a:t>‹#›</a:t>
            </a:fld>
            <a:endParaRPr lang="zh-CN" altLang="en-US"/>
          </a:p>
        </p:txBody>
      </p:sp>
    </p:spTree>
    <p:extLst>
      <p:ext uri="{BB962C8B-B14F-4D97-AF65-F5344CB8AC3E}">
        <p14:creationId xmlns:p14="http://schemas.microsoft.com/office/powerpoint/2010/main" val="671769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4D1843D-89D3-44ED-8D71-9E75B8168A45}" type="datetimeFigureOut">
              <a:rPr lang="zh-CN" altLang="en-US" smtClean="0"/>
              <a:t>16/9/1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0C5FB0A-5CE5-4E33-BDA7-6A28577297C9}" type="slidenum">
              <a:rPr lang="zh-CN" altLang="en-US" smtClean="0"/>
              <a:t>‹#›</a:t>
            </a:fld>
            <a:endParaRPr lang="zh-CN" altLang="en-US"/>
          </a:p>
        </p:txBody>
      </p:sp>
    </p:spTree>
    <p:extLst>
      <p:ext uri="{BB962C8B-B14F-4D97-AF65-F5344CB8AC3E}">
        <p14:creationId xmlns:p14="http://schemas.microsoft.com/office/powerpoint/2010/main" val="1911000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D1843D-89D3-44ED-8D71-9E75B8168A45}" type="datetimeFigureOut">
              <a:rPr lang="zh-CN" altLang="en-US" smtClean="0"/>
              <a:t>16/9/1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C5FB0A-5CE5-4E33-BDA7-6A28577297C9}" type="slidenum">
              <a:rPr lang="zh-CN" altLang="en-US" smtClean="0"/>
              <a:t>‹#›</a:t>
            </a:fld>
            <a:endParaRPr lang="zh-CN" altLang="en-US"/>
          </a:p>
        </p:txBody>
      </p:sp>
    </p:spTree>
    <p:extLst>
      <p:ext uri="{BB962C8B-B14F-4D97-AF65-F5344CB8AC3E}">
        <p14:creationId xmlns:p14="http://schemas.microsoft.com/office/powerpoint/2010/main" val="1155207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tiff"/><Relationship Id="rId4" Type="http://schemas.openxmlformats.org/officeDocument/2006/relationships/image" Target="../media/image15.tif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tiff"/><Relationship Id="rId4" Type="http://schemas.openxmlformats.org/officeDocument/2006/relationships/image" Target="../media/image7.tiff"/><Relationship Id="rId5" Type="http://schemas.openxmlformats.org/officeDocument/2006/relationships/image" Target="../media/image8.tiff"/><Relationship Id="rId6" Type="http://schemas.openxmlformats.org/officeDocument/2006/relationships/image" Target="../media/image9.tiff"/><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79712" y="2492896"/>
            <a:ext cx="5616624" cy="1944216"/>
          </a:xfrm>
        </p:spPr>
        <p:txBody>
          <a:bodyPr>
            <a:noAutofit/>
          </a:bodyPr>
          <a:lstStyle/>
          <a:p>
            <a:pPr marL="0" indent="0" algn="ctr">
              <a:buNone/>
            </a:pPr>
            <a:r>
              <a:rPr kumimoji="1" lang="zh-CN" altLang="en-US" sz="6000" b="1" dirty="0" smtClean="0">
                <a:latin typeface="Microsoft YaHei" charset="0"/>
                <a:ea typeface="Microsoft YaHei" charset="0"/>
                <a:cs typeface="Microsoft YaHei" charset="0"/>
              </a:rPr>
              <a:t>分布式事务</a:t>
            </a:r>
            <a:r>
              <a:rPr kumimoji="1" lang="en-US" altLang="zh-CN" sz="6000" b="1" dirty="0" smtClean="0">
                <a:latin typeface="Microsoft YaHei" charset="0"/>
                <a:ea typeface="Microsoft YaHei" charset="0"/>
                <a:cs typeface="Microsoft YaHei" charset="0"/>
              </a:rPr>
              <a:t>—TCC</a:t>
            </a:r>
            <a:endParaRPr kumimoji="1" lang="zh-CN" altLang="en-US" sz="6000" b="1" dirty="0">
              <a:latin typeface="Microsoft YaHei" charset="0"/>
              <a:ea typeface="Microsoft YaHei" charset="0"/>
              <a:cs typeface="Microsoft YaHei" charset="0"/>
            </a:endParaRPr>
          </a:p>
        </p:txBody>
      </p:sp>
      <p:sp>
        <p:nvSpPr>
          <p:cNvPr id="4" name="日期占位符 3"/>
          <p:cNvSpPr>
            <a:spLocks noGrp="1"/>
          </p:cNvSpPr>
          <p:nvPr>
            <p:ph type="dt" sz="half" idx="10"/>
          </p:nvPr>
        </p:nvSpPr>
        <p:spPr>
          <a:xfrm>
            <a:off x="6444208" y="6165304"/>
            <a:ext cx="2421632" cy="293117"/>
          </a:xfrm>
        </p:spPr>
        <p:txBody>
          <a:bodyPr/>
          <a:lstStyle/>
          <a:p>
            <a:fld id="{EAE6B78D-486E-064C-91EA-43B80A4D10B0}" type="datetime3">
              <a:rPr lang="zh-CN" altLang="en-US" sz="1600" b="1" smtClean="0">
                <a:solidFill>
                  <a:schemeClr val="tx1"/>
                </a:solidFill>
                <a:latin typeface="Microsoft YaHei" charset="0"/>
                <a:ea typeface="Microsoft YaHei" charset="0"/>
                <a:cs typeface="Microsoft YaHei" charset="0"/>
              </a:rPr>
              <a:t>2016年9月1日星期四</a:t>
            </a:fld>
            <a:endParaRPr lang="zh-CN" altLang="en-US" sz="1600" b="1"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133480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latin typeface="Microsoft YaHei" charset="0"/>
                <a:ea typeface="Microsoft YaHei" charset="0"/>
                <a:cs typeface="Microsoft YaHei" charset="0"/>
              </a:rPr>
              <a:t>可靠消息实现</a:t>
            </a:r>
            <a:endParaRPr kumimoji="1" lang="zh-CN" altLang="en-US" dirty="0">
              <a:latin typeface="Microsoft YaHei" charset="0"/>
              <a:ea typeface="Microsoft YaHei" charset="0"/>
              <a:cs typeface="Microsoft YaHei"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6016" y="1557457"/>
            <a:ext cx="4186808" cy="5145470"/>
          </a:xfrm>
          <a:prstGeom prst="rect">
            <a:avLst/>
          </a:prstGeom>
        </p:spPr>
      </p:pic>
      <p:sp>
        <p:nvSpPr>
          <p:cNvPr id="5" name="内容占位符 2"/>
          <p:cNvSpPr>
            <a:spLocks noGrp="1"/>
          </p:cNvSpPr>
          <p:nvPr>
            <p:ph idx="1"/>
          </p:nvPr>
        </p:nvSpPr>
        <p:spPr>
          <a:xfrm>
            <a:off x="457200" y="1600200"/>
            <a:ext cx="4258816" cy="5069160"/>
          </a:xfrm>
        </p:spPr>
        <p:txBody>
          <a:bodyPr>
            <a:normAutofit fontScale="85000" lnSpcReduction="20000"/>
          </a:bodyPr>
          <a:lstStyle/>
          <a:p>
            <a:pPr>
              <a:buFont typeface="Wingdings" charset="2"/>
              <a:buChar char="n"/>
            </a:pPr>
            <a:r>
              <a:rPr lang="zh-CN" altLang="en-US" sz="2000" b="1" dirty="0" smtClean="0">
                <a:latin typeface="Microsoft YaHei" charset="0"/>
                <a:ea typeface="Microsoft YaHei" charset="0"/>
                <a:cs typeface="Microsoft YaHei" charset="0"/>
              </a:rPr>
              <a:t>实现</a:t>
            </a:r>
            <a:endParaRPr lang="en-US" altLang="zh-CN" sz="2000" b="1" dirty="0" smtClean="0">
              <a:latin typeface="Microsoft YaHei" charset="0"/>
              <a:ea typeface="Microsoft YaHei" charset="0"/>
              <a:cs typeface="Microsoft YaHei" charset="0"/>
            </a:endParaRPr>
          </a:p>
          <a:p>
            <a:r>
              <a:rPr lang="zh-CN" altLang="en-US" sz="2000" dirty="0" smtClean="0">
                <a:latin typeface="Microsoft YaHei" charset="0"/>
                <a:ea typeface="Microsoft YaHei" charset="0"/>
                <a:cs typeface="Microsoft YaHei" charset="0"/>
              </a:rPr>
              <a:t>业务处理服务在业务事务提交前，向实时消息服务请求发送消息，实时消息服务只记录消息数据，而不是真正发送</a:t>
            </a:r>
          </a:p>
          <a:p>
            <a:r>
              <a:rPr lang="zh-CN" altLang="en-US" sz="2000" dirty="0" smtClean="0">
                <a:latin typeface="Microsoft YaHei" charset="0"/>
                <a:ea typeface="Microsoft YaHei" charset="0"/>
                <a:cs typeface="Microsoft YaHei" charset="0"/>
              </a:rPr>
              <a:t>业务处理服务在业务事务提交后，向实时消息服务确认发送。只有在得到确认发送指令后，实时消息服务才真正发送消息</a:t>
            </a:r>
          </a:p>
          <a:p>
            <a:r>
              <a:rPr lang="zh-CN" altLang="en-US" sz="2000" dirty="0" smtClean="0">
                <a:latin typeface="Microsoft YaHei" charset="0"/>
                <a:ea typeface="Microsoft YaHei" charset="0"/>
                <a:cs typeface="Microsoft YaHei" charset="0"/>
              </a:rPr>
              <a:t>业务处理服务在业务事务回滚后，向实时消息服务取消发送</a:t>
            </a:r>
          </a:p>
          <a:p>
            <a:r>
              <a:rPr lang="zh-CN" altLang="en-US" sz="2000" dirty="0" smtClean="0">
                <a:latin typeface="Microsoft YaHei" charset="0"/>
                <a:ea typeface="Microsoft YaHei" charset="0"/>
                <a:cs typeface="Microsoft YaHei" charset="0"/>
              </a:rPr>
              <a:t>消息状态确认系统定期找到未确认发送或回滚发送的消息，向业务处理服务询问消息状态，业务处理服务根据消息</a:t>
            </a:r>
            <a:r>
              <a:rPr lang="en-US" altLang="zh-CN" sz="2000" dirty="0" smtClean="0">
                <a:latin typeface="Microsoft YaHei" charset="0"/>
                <a:ea typeface="Microsoft YaHei" charset="0"/>
                <a:cs typeface="Microsoft YaHei" charset="0"/>
              </a:rPr>
              <a:t>ID</a:t>
            </a:r>
            <a:r>
              <a:rPr lang="zh-CN" altLang="en-US" sz="2000" dirty="0" smtClean="0">
                <a:latin typeface="Microsoft YaHei" charset="0"/>
                <a:ea typeface="Microsoft YaHei" charset="0"/>
                <a:cs typeface="Microsoft YaHei" charset="0"/>
              </a:rPr>
              <a:t>或消息内容确定该消息是否有效</a:t>
            </a:r>
          </a:p>
          <a:p>
            <a:pPr marL="0" indent="0">
              <a:buNone/>
            </a:pPr>
            <a:r>
              <a:rPr lang="zh-CN" altLang="en-US" sz="2000" b="1" dirty="0" smtClean="0">
                <a:latin typeface="Microsoft YaHei" charset="0"/>
                <a:ea typeface="Microsoft YaHei" charset="0"/>
                <a:cs typeface="Microsoft YaHei" charset="0"/>
              </a:rPr>
              <a:t>成本</a:t>
            </a:r>
          </a:p>
          <a:p>
            <a:r>
              <a:rPr lang="zh-CN" altLang="en-US" sz="2100" dirty="0">
                <a:latin typeface="Microsoft YaHei" charset="0"/>
                <a:ea typeface="Microsoft YaHei" charset="0"/>
                <a:cs typeface="Microsoft YaHei" charset="0"/>
              </a:rPr>
              <a:t>一次消息发送需要两次请求</a:t>
            </a:r>
          </a:p>
          <a:p>
            <a:r>
              <a:rPr lang="zh-CN" altLang="en-US" sz="2100" dirty="0">
                <a:latin typeface="Microsoft YaHei" charset="0"/>
                <a:ea typeface="Microsoft YaHei" charset="0"/>
                <a:cs typeface="Microsoft YaHei" charset="0"/>
              </a:rPr>
              <a:t>业务处理服务需事先消息状态回查接口</a:t>
            </a:r>
          </a:p>
          <a:p>
            <a:pPr marL="0" indent="0">
              <a:buNone/>
            </a:pPr>
            <a:r>
              <a:rPr lang="zh-CN" altLang="en-US" sz="2000" b="1" dirty="0" smtClean="0">
                <a:latin typeface="Microsoft YaHei" charset="0"/>
                <a:ea typeface="Microsoft YaHei" charset="0"/>
                <a:cs typeface="Microsoft YaHei" charset="0"/>
              </a:rPr>
              <a:t>优点</a:t>
            </a:r>
          </a:p>
          <a:p>
            <a:r>
              <a:rPr lang="zh-CN" altLang="en-US" sz="2100" dirty="0">
                <a:latin typeface="Microsoft YaHei" charset="0"/>
                <a:ea typeface="Microsoft YaHei" charset="0"/>
                <a:cs typeface="Microsoft YaHei" charset="0"/>
              </a:rPr>
              <a:t>消息数据独立存储、独立伸缩</a:t>
            </a:r>
          </a:p>
          <a:p>
            <a:r>
              <a:rPr lang="zh-CN" altLang="en-US" sz="2100" dirty="0">
                <a:latin typeface="Microsoft YaHei" charset="0"/>
                <a:ea typeface="Microsoft YaHei" charset="0"/>
                <a:cs typeface="Microsoft YaHei" charset="0"/>
              </a:rPr>
              <a:t>降低业务系统与消息系统间的耦合</a:t>
            </a:r>
          </a:p>
        </p:txBody>
      </p:sp>
    </p:spTree>
    <p:extLst>
      <p:ext uri="{BB962C8B-B14F-4D97-AF65-F5344CB8AC3E}">
        <p14:creationId xmlns:p14="http://schemas.microsoft.com/office/powerpoint/2010/main" val="534761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线连接符 21"/>
          <p:cNvCxnSpPr/>
          <p:nvPr/>
        </p:nvCxnSpPr>
        <p:spPr>
          <a:xfrm>
            <a:off x="6262016" y="2313209"/>
            <a:ext cx="399937" cy="5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pPr algn="l"/>
            <a:r>
              <a:rPr kumimoji="1" lang="en-US" altLang="zh-CN" dirty="0" smtClean="0">
                <a:latin typeface="Microsoft YaHei" charset="0"/>
                <a:ea typeface="Microsoft YaHei" charset="0"/>
                <a:cs typeface="Microsoft YaHei" charset="0"/>
              </a:rPr>
              <a:t>TCC/TC</a:t>
            </a:r>
            <a:endParaRPr kumimoji="1" lang="zh-CN" altLang="en-US" dirty="0">
              <a:latin typeface="Microsoft YaHei" charset="0"/>
              <a:ea typeface="Microsoft YaHei" charset="0"/>
              <a:cs typeface="Microsoft YaHei" charset="0"/>
            </a:endParaRPr>
          </a:p>
        </p:txBody>
      </p:sp>
      <p:sp>
        <p:nvSpPr>
          <p:cNvPr id="4" name="内容占位符 2"/>
          <p:cNvSpPr>
            <a:spLocks noGrp="1"/>
          </p:cNvSpPr>
          <p:nvPr>
            <p:ph idx="1"/>
          </p:nvPr>
        </p:nvSpPr>
        <p:spPr>
          <a:xfrm>
            <a:off x="457200" y="1600200"/>
            <a:ext cx="4258816" cy="5069160"/>
          </a:xfrm>
        </p:spPr>
        <p:txBody>
          <a:bodyPr>
            <a:normAutofit/>
          </a:bodyPr>
          <a:lstStyle/>
          <a:p>
            <a:pPr>
              <a:buFont typeface="Wingdings" charset="2"/>
              <a:buChar char="n"/>
            </a:pPr>
            <a:r>
              <a:rPr lang="en-US" altLang="zh-CN" sz="2000" b="1" dirty="0" smtClean="0">
                <a:latin typeface="Microsoft YaHei" charset="0"/>
                <a:ea typeface="Microsoft YaHei" charset="0"/>
                <a:cs typeface="Microsoft YaHei" charset="0"/>
              </a:rPr>
              <a:t>TCC</a:t>
            </a:r>
            <a:r>
              <a:rPr lang="zh-CN" altLang="en-US" sz="2000" b="1" dirty="0" smtClean="0">
                <a:latin typeface="Microsoft YaHei" charset="0"/>
                <a:ea typeface="Microsoft YaHei" charset="0"/>
                <a:cs typeface="Microsoft YaHei" charset="0"/>
              </a:rPr>
              <a:t>（</a:t>
            </a:r>
            <a:r>
              <a:rPr lang="en-US" altLang="zh-CN" sz="2000" b="1" dirty="0" smtClean="0">
                <a:latin typeface="Microsoft YaHei" charset="0"/>
                <a:ea typeface="Microsoft YaHei" charset="0"/>
                <a:cs typeface="Microsoft YaHei" charset="0"/>
              </a:rPr>
              <a:t>Try-Confirm-Cancel</a:t>
            </a:r>
            <a:r>
              <a:rPr lang="zh-CN" altLang="en-US" sz="2000" b="1" dirty="0" smtClean="0">
                <a:latin typeface="Microsoft YaHei" charset="0"/>
                <a:ea typeface="Microsoft YaHei" charset="0"/>
                <a:cs typeface="Microsoft YaHei" charset="0"/>
              </a:rPr>
              <a:t>）</a:t>
            </a:r>
            <a:endParaRPr lang="en-US" altLang="zh-CN" sz="2000" b="1" dirty="0" smtClean="0">
              <a:latin typeface="Microsoft YaHei" charset="0"/>
              <a:ea typeface="Microsoft YaHei" charset="0"/>
              <a:cs typeface="Microsoft YaHei" charset="0"/>
            </a:endParaRPr>
          </a:p>
          <a:p>
            <a:r>
              <a:rPr lang="en-US" altLang="zh-CN" sz="2000" dirty="0" smtClean="0">
                <a:latin typeface="Microsoft YaHei" charset="0"/>
                <a:ea typeface="Microsoft YaHei" charset="0"/>
                <a:cs typeface="Microsoft YaHei" charset="0"/>
              </a:rPr>
              <a:t>Try:</a:t>
            </a:r>
            <a:r>
              <a:rPr lang="zh-CN" altLang="en-US" sz="2000" dirty="0" smtClean="0">
                <a:latin typeface="Microsoft YaHei" charset="0"/>
                <a:ea typeface="Microsoft YaHei" charset="0"/>
                <a:cs typeface="Microsoft YaHei" charset="0"/>
              </a:rPr>
              <a:t>尝试执行业务</a:t>
            </a:r>
          </a:p>
          <a:p>
            <a:pPr marL="0" indent="0">
              <a:buNone/>
            </a:pPr>
            <a:r>
              <a:rPr lang="zh-CN" altLang="en-US" sz="2000" dirty="0" smtClean="0">
                <a:latin typeface="Microsoft YaHei" charset="0"/>
                <a:ea typeface="Microsoft YaHei" charset="0"/>
                <a:cs typeface="Microsoft YaHei" charset="0"/>
              </a:rPr>
              <a:t>     完成所有业务检查（一致性）</a:t>
            </a:r>
          </a:p>
          <a:p>
            <a:pPr marL="0" indent="0">
              <a:buNone/>
            </a:pPr>
            <a:r>
              <a:rPr lang="zh-CN" altLang="en-US" sz="2000" dirty="0" smtClean="0">
                <a:latin typeface="Microsoft YaHei" charset="0"/>
                <a:ea typeface="Microsoft YaHei" charset="0"/>
                <a:cs typeface="Microsoft YaHei" charset="0"/>
              </a:rPr>
              <a:t>     预留必须业务资源（准隔离性）</a:t>
            </a:r>
          </a:p>
          <a:p>
            <a:r>
              <a:rPr lang="en-US" altLang="zh-CN" sz="2000" dirty="0">
                <a:latin typeface="Microsoft YaHei" charset="0"/>
                <a:ea typeface="Microsoft YaHei" charset="0"/>
                <a:cs typeface="Microsoft YaHei" charset="0"/>
              </a:rPr>
              <a:t>Confirm:</a:t>
            </a:r>
            <a:r>
              <a:rPr lang="zh-CN" altLang="en-US" sz="2000" dirty="0">
                <a:latin typeface="Microsoft YaHei" charset="0"/>
                <a:ea typeface="Microsoft YaHei" charset="0"/>
                <a:cs typeface="Microsoft YaHei" charset="0"/>
              </a:rPr>
              <a:t>确定执行</a:t>
            </a:r>
            <a:r>
              <a:rPr lang="zh-CN" altLang="en-US" sz="2000" dirty="0" smtClean="0">
                <a:latin typeface="Microsoft YaHei" charset="0"/>
                <a:ea typeface="Microsoft YaHei" charset="0"/>
                <a:cs typeface="Microsoft YaHei" charset="0"/>
              </a:rPr>
              <a:t>任务</a:t>
            </a:r>
          </a:p>
          <a:p>
            <a:pPr marL="0" indent="0">
              <a:buNone/>
            </a:pPr>
            <a:r>
              <a:rPr lang="zh-CN" altLang="en-US" sz="2000" dirty="0" smtClean="0">
                <a:latin typeface="Microsoft YaHei" charset="0"/>
                <a:ea typeface="Microsoft YaHei" charset="0"/>
                <a:cs typeface="Microsoft YaHei" charset="0"/>
              </a:rPr>
              <a:t>    真正执行任务</a:t>
            </a:r>
          </a:p>
          <a:p>
            <a:pPr marL="0" indent="0">
              <a:buNone/>
            </a:pPr>
            <a:r>
              <a:rPr lang="zh-CN" altLang="en-US" sz="2000" dirty="0" smtClean="0">
                <a:latin typeface="Microsoft YaHei" charset="0"/>
                <a:ea typeface="Microsoft YaHei" charset="0"/>
                <a:cs typeface="Microsoft YaHei" charset="0"/>
              </a:rPr>
              <a:t>    不做任何业务检查</a:t>
            </a:r>
          </a:p>
          <a:p>
            <a:pPr marL="0" indent="0">
              <a:buNone/>
            </a:pPr>
            <a:r>
              <a:rPr lang="zh-CN" altLang="en-US" sz="2000" dirty="0">
                <a:latin typeface="Microsoft YaHei" charset="0"/>
                <a:ea typeface="Microsoft YaHei" charset="0"/>
                <a:cs typeface="Microsoft YaHei" charset="0"/>
              </a:rPr>
              <a:t> </a:t>
            </a:r>
            <a:r>
              <a:rPr lang="zh-CN" altLang="en-US" sz="2000" dirty="0" smtClean="0">
                <a:latin typeface="Microsoft YaHei" charset="0"/>
                <a:ea typeface="Microsoft YaHei" charset="0"/>
                <a:cs typeface="Microsoft YaHei" charset="0"/>
              </a:rPr>
              <a:t>    只是用</a:t>
            </a:r>
            <a:r>
              <a:rPr lang="en-US" altLang="zh-CN" sz="2000" dirty="0" smtClean="0">
                <a:latin typeface="Microsoft YaHei" charset="0"/>
                <a:ea typeface="Microsoft YaHei" charset="0"/>
                <a:cs typeface="Microsoft YaHei" charset="0"/>
              </a:rPr>
              <a:t>Try</a:t>
            </a:r>
            <a:r>
              <a:rPr lang="zh-CN" altLang="en-US" sz="2000" dirty="0" smtClean="0">
                <a:latin typeface="Microsoft YaHei" charset="0"/>
                <a:ea typeface="Microsoft YaHei" charset="0"/>
                <a:cs typeface="Microsoft YaHei" charset="0"/>
              </a:rPr>
              <a:t>阶段预留的业务资源</a:t>
            </a:r>
          </a:p>
          <a:p>
            <a:r>
              <a:rPr lang="en-US" altLang="zh-CN" sz="2000" dirty="0">
                <a:latin typeface="Microsoft YaHei" charset="0"/>
                <a:ea typeface="Microsoft YaHei" charset="0"/>
                <a:cs typeface="Microsoft YaHei" charset="0"/>
              </a:rPr>
              <a:t>Cancel:</a:t>
            </a:r>
            <a:r>
              <a:rPr lang="zh-CN" altLang="en-US" sz="2000" dirty="0">
                <a:latin typeface="Microsoft YaHei" charset="0"/>
                <a:ea typeface="Microsoft YaHei" charset="0"/>
                <a:cs typeface="Microsoft YaHei" charset="0"/>
              </a:rPr>
              <a:t>取消执行</a:t>
            </a:r>
            <a:r>
              <a:rPr lang="zh-CN" altLang="en-US" sz="2000" dirty="0" smtClean="0">
                <a:latin typeface="Microsoft YaHei" charset="0"/>
                <a:ea typeface="Microsoft YaHei" charset="0"/>
                <a:cs typeface="Microsoft YaHei" charset="0"/>
              </a:rPr>
              <a:t>业务</a:t>
            </a:r>
          </a:p>
          <a:p>
            <a:pPr marL="0" indent="0">
              <a:buNone/>
            </a:pPr>
            <a:r>
              <a:rPr lang="zh-CN" altLang="en-US" sz="2000" dirty="0" smtClean="0">
                <a:latin typeface="Microsoft YaHei" charset="0"/>
                <a:ea typeface="Microsoft YaHei" charset="0"/>
                <a:cs typeface="Microsoft YaHei" charset="0"/>
              </a:rPr>
              <a:t>     释放</a:t>
            </a:r>
            <a:r>
              <a:rPr lang="en-US" altLang="zh-CN" sz="2000" dirty="0" smtClean="0">
                <a:latin typeface="Microsoft YaHei" charset="0"/>
                <a:ea typeface="Microsoft YaHei" charset="0"/>
                <a:cs typeface="Microsoft YaHei" charset="0"/>
              </a:rPr>
              <a:t>Try</a:t>
            </a:r>
            <a:r>
              <a:rPr lang="zh-CN" altLang="en-US" sz="2000" dirty="0" smtClean="0">
                <a:latin typeface="Microsoft YaHei" charset="0"/>
                <a:ea typeface="Microsoft YaHei" charset="0"/>
                <a:cs typeface="Microsoft YaHei" charset="0"/>
              </a:rPr>
              <a:t>阶段预留的业务资源</a:t>
            </a:r>
            <a:endParaRPr lang="zh-CN" altLang="en-US" sz="2000" dirty="0">
              <a:latin typeface="Microsoft YaHei" charset="0"/>
              <a:ea typeface="Microsoft YaHei" charset="0"/>
              <a:cs typeface="Microsoft YaHei" charset="0"/>
            </a:endParaRPr>
          </a:p>
          <a:p>
            <a:pPr>
              <a:buFont typeface="Wingdings" charset="2"/>
              <a:buChar char="n"/>
            </a:pPr>
            <a:endParaRPr lang="zh-CN" altLang="en-US" sz="2000" b="1" dirty="0" smtClean="0">
              <a:latin typeface="Microsoft YaHei" charset="0"/>
              <a:ea typeface="Microsoft YaHei" charset="0"/>
              <a:cs typeface="Microsoft YaHei" charset="0"/>
            </a:endParaRPr>
          </a:p>
          <a:p>
            <a:pPr>
              <a:buFont typeface="Wingdings" charset="2"/>
              <a:buChar char="n"/>
            </a:pPr>
            <a:r>
              <a:rPr lang="en-US" altLang="zh-CN" sz="2000" b="1" dirty="0" smtClean="0">
                <a:latin typeface="Microsoft YaHei" charset="0"/>
                <a:ea typeface="Microsoft YaHei" charset="0"/>
                <a:cs typeface="Microsoft YaHei" charset="0"/>
              </a:rPr>
              <a:t>TC</a:t>
            </a:r>
            <a:r>
              <a:rPr lang="zh-CN" altLang="en-US" sz="2000" b="1" dirty="0">
                <a:latin typeface="Microsoft YaHei" charset="0"/>
                <a:ea typeface="Microsoft YaHei" charset="0"/>
                <a:cs typeface="Microsoft YaHei" charset="0"/>
              </a:rPr>
              <a:t>（</a:t>
            </a:r>
            <a:r>
              <a:rPr lang="en-US" altLang="zh-CN" sz="2000" b="1" dirty="0">
                <a:latin typeface="Microsoft YaHei" charset="0"/>
                <a:ea typeface="Microsoft YaHei" charset="0"/>
                <a:cs typeface="Microsoft YaHei" charset="0"/>
              </a:rPr>
              <a:t>Try-Cancel</a:t>
            </a:r>
            <a:r>
              <a:rPr lang="zh-CN" altLang="en-US" sz="2000" b="1" dirty="0" smtClean="0">
                <a:latin typeface="Microsoft YaHei" charset="0"/>
                <a:ea typeface="Microsoft YaHei" charset="0"/>
                <a:cs typeface="Microsoft YaHei" charset="0"/>
              </a:rPr>
              <a:t>）</a:t>
            </a:r>
          </a:p>
          <a:p>
            <a:r>
              <a:rPr lang="zh-CN" altLang="en-US" sz="2000" dirty="0" smtClean="0">
                <a:latin typeface="Microsoft YaHei" charset="0"/>
                <a:ea typeface="Microsoft YaHei" charset="0"/>
                <a:cs typeface="Microsoft YaHei" charset="0"/>
              </a:rPr>
              <a:t>只比</a:t>
            </a:r>
            <a:r>
              <a:rPr lang="en-US" altLang="zh-CN" sz="2000" dirty="0" smtClean="0">
                <a:latin typeface="Microsoft YaHei" charset="0"/>
                <a:ea typeface="Microsoft YaHei" charset="0"/>
                <a:cs typeface="Microsoft YaHei" charset="0"/>
              </a:rPr>
              <a:t>TCC</a:t>
            </a:r>
            <a:r>
              <a:rPr lang="zh-CN" altLang="en-US" sz="2000" dirty="0" smtClean="0">
                <a:latin typeface="Microsoft YaHei" charset="0"/>
                <a:ea typeface="Microsoft YaHei" charset="0"/>
                <a:cs typeface="Microsoft YaHei" charset="0"/>
              </a:rPr>
              <a:t>少一个</a:t>
            </a:r>
            <a:r>
              <a:rPr lang="en-US" altLang="zh-CN" sz="2000" dirty="0" smtClean="0">
                <a:latin typeface="Microsoft YaHei" charset="0"/>
                <a:ea typeface="Microsoft YaHei" charset="0"/>
                <a:cs typeface="Microsoft YaHei" charset="0"/>
              </a:rPr>
              <a:t>Confirm</a:t>
            </a:r>
            <a:r>
              <a:rPr lang="zh-CN" altLang="en-US" sz="2000" dirty="0" smtClean="0">
                <a:latin typeface="Microsoft YaHei" charset="0"/>
                <a:ea typeface="Microsoft YaHei" charset="0"/>
                <a:cs typeface="Microsoft YaHei" charset="0"/>
              </a:rPr>
              <a:t>过程</a:t>
            </a:r>
            <a:endParaRPr lang="zh-CN" altLang="en-US" sz="2000" dirty="0">
              <a:latin typeface="Microsoft YaHei" charset="0"/>
              <a:ea typeface="Microsoft YaHei" charset="0"/>
              <a:cs typeface="Microsoft YaHei" charset="0"/>
            </a:endParaRPr>
          </a:p>
          <a:p>
            <a:pPr marL="0" indent="0">
              <a:buNone/>
            </a:pPr>
            <a:endParaRPr lang="zh-CN" altLang="en-US" sz="2000" b="1" dirty="0">
              <a:latin typeface="Microsoft YaHei" charset="0"/>
              <a:ea typeface="Microsoft YaHei" charset="0"/>
              <a:cs typeface="Microsoft YaHei" charset="0"/>
            </a:endParaRPr>
          </a:p>
        </p:txBody>
      </p:sp>
      <p:sp>
        <p:nvSpPr>
          <p:cNvPr id="5" name="圆角矩形 4"/>
          <p:cNvSpPr/>
          <p:nvPr/>
        </p:nvSpPr>
        <p:spPr>
          <a:xfrm>
            <a:off x="4644008" y="1916831"/>
            <a:ext cx="1645718" cy="792755"/>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solidFill>
              <a:schemeClr val="tx2">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zh-CN" altLang="en-US" sz="1600" dirty="0" smtClean="0">
                <a:solidFill>
                  <a:schemeClr val="tx1"/>
                </a:solidFill>
                <a:latin typeface="Microsoft YaHei" charset="0"/>
                <a:ea typeface="Microsoft YaHei" charset="0"/>
                <a:cs typeface="Microsoft YaHei" charset="0"/>
              </a:rPr>
              <a:t>主业务服务</a:t>
            </a:r>
            <a:r>
              <a:rPr kumimoji="1" lang="en-US" altLang="zh-CN" sz="1600" dirty="0" smtClean="0">
                <a:solidFill>
                  <a:schemeClr val="tx1"/>
                </a:solidFill>
                <a:latin typeface="Microsoft YaHei" charset="0"/>
                <a:ea typeface="Microsoft YaHei" charset="0"/>
                <a:cs typeface="Microsoft YaHei" charset="0"/>
              </a:rPr>
              <a:t>Action</a:t>
            </a:r>
            <a:endParaRPr kumimoji="1" lang="zh-CN" altLang="en-US" sz="1600" dirty="0" smtClean="0">
              <a:solidFill>
                <a:schemeClr val="tx1"/>
              </a:solidFill>
              <a:latin typeface="Microsoft YaHei" charset="0"/>
              <a:ea typeface="Microsoft YaHei" charset="0"/>
              <a:cs typeface="Microsoft YaHei" charset="0"/>
            </a:endParaRPr>
          </a:p>
        </p:txBody>
      </p:sp>
      <p:sp>
        <p:nvSpPr>
          <p:cNvPr id="7" name="流程图: 磁盘 69"/>
          <p:cNvSpPr/>
          <p:nvPr/>
        </p:nvSpPr>
        <p:spPr>
          <a:xfrm>
            <a:off x="4988661" y="2624452"/>
            <a:ext cx="1017953" cy="584327"/>
          </a:xfrm>
          <a:prstGeom prst="flowChartMagneticDisk">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600" dirty="0" smtClean="0">
                <a:latin typeface="Microsoft YaHei" charset="0"/>
                <a:ea typeface="Microsoft YaHei" charset="0"/>
                <a:cs typeface="Microsoft YaHei" charset="0"/>
              </a:rPr>
              <a:t>数据库</a:t>
            </a:r>
            <a:endParaRPr lang="zh-CN" altLang="en-US" sz="1600" dirty="0">
              <a:latin typeface="Microsoft YaHei" charset="0"/>
              <a:ea typeface="Microsoft YaHei" charset="0"/>
              <a:cs typeface="Microsoft YaHei" charset="0"/>
            </a:endParaRPr>
          </a:p>
        </p:txBody>
      </p:sp>
      <p:sp>
        <p:nvSpPr>
          <p:cNvPr id="8" name="圆角矩形 7"/>
          <p:cNvSpPr/>
          <p:nvPr/>
        </p:nvSpPr>
        <p:spPr>
          <a:xfrm>
            <a:off x="7513862" y="1299960"/>
            <a:ext cx="1267838" cy="1900808"/>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solidFill>
              <a:schemeClr val="tx2">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zh-CN" altLang="en-US" sz="1600" dirty="0" smtClean="0">
              <a:solidFill>
                <a:schemeClr val="tx1"/>
              </a:solidFill>
              <a:latin typeface="Microsoft YaHei" charset="0"/>
              <a:ea typeface="Microsoft YaHei" charset="0"/>
              <a:cs typeface="Microsoft YaHei" charset="0"/>
            </a:endParaRPr>
          </a:p>
        </p:txBody>
      </p:sp>
      <p:sp>
        <p:nvSpPr>
          <p:cNvPr id="9" name="椭圆 8"/>
          <p:cNvSpPr/>
          <p:nvPr/>
        </p:nvSpPr>
        <p:spPr>
          <a:xfrm>
            <a:off x="6979648" y="1554497"/>
            <a:ext cx="1229056" cy="422135"/>
          </a:xfrm>
          <a:prstGeom prst="ellipse">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solidFill>
              <a:schemeClr val="tx2">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zh-CN" sz="1200" dirty="0" err="1" smtClean="0">
                <a:latin typeface="Microsoft YaHei" charset="0"/>
                <a:ea typeface="Microsoft YaHei" charset="0"/>
                <a:cs typeface="Microsoft YaHei" charset="0"/>
              </a:rPr>
              <a:t>TryX</a:t>
            </a:r>
            <a:endParaRPr kumimoji="1" lang="zh-CN" altLang="en-US" sz="1200" dirty="0" smtClean="0">
              <a:latin typeface="Microsoft YaHei" charset="0"/>
              <a:ea typeface="Microsoft YaHei" charset="0"/>
              <a:cs typeface="Microsoft YaHei" charset="0"/>
            </a:endParaRPr>
          </a:p>
        </p:txBody>
      </p:sp>
      <p:sp>
        <p:nvSpPr>
          <p:cNvPr id="10" name="文本框 9"/>
          <p:cNvSpPr txBox="1"/>
          <p:nvPr/>
        </p:nvSpPr>
        <p:spPr>
          <a:xfrm>
            <a:off x="8304378" y="1688600"/>
            <a:ext cx="430887" cy="1365664"/>
          </a:xfrm>
          <a:prstGeom prst="rect">
            <a:avLst/>
          </a:prstGeom>
          <a:noFill/>
        </p:spPr>
        <p:txBody>
          <a:bodyPr vert="eaVert" wrap="square" rtlCol="0">
            <a:spAutoFit/>
          </a:bodyPr>
          <a:lstStyle/>
          <a:p>
            <a:r>
              <a:rPr kumimoji="1" lang="zh-CN" altLang="en-US" sz="1600" dirty="0" smtClean="0">
                <a:latin typeface="Microsoft YaHei" charset="0"/>
                <a:ea typeface="Microsoft YaHei" charset="0"/>
                <a:cs typeface="Microsoft YaHei" charset="0"/>
              </a:rPr>
              <a:t>业务服务</a:t>
            </a:r>
            <a:r>
              <a:rPr kumimoji="1" lang="en-US" altLang="zh-CN" sz="1600" dirty="0" smtClean="0">
                <a:latin typeface="Microsoft YaHei" charset="0"/>
                <a:ea typeface="Microsoft YaHei" charset="0"/>
                <a:cs typeface="Microsoft YaHei" charset="0"/>
              </a:rPr>
              <a:t>A</a:t>
            </a:r>
            <a:endParaRPr kumimoji="1" lang="zh-CN" altLang="en-US" sz="1600" dirty="0">
              <a:latin typeface="Microsoft YaHei" charset="0"/>
              <a:ea typeface="Microsoft YaHei" charset="0"/>
              <a:cs typeface="Microsoft YaHei" charset="0"/>
            </a:endParaRPr>
          </a:p>
        </p:txBody>
      </p:sp>
      <p:sp>
        <p:nvSpPr>
          <p:cNvPr id="11" name="椭圆 10"/>
          <p:cNvSpPr/>
          <p:nvPr/>
        </p:nvSpPr>
        <p:spPr>
          <a:xfrm>
            <a:off x="6979648" y="2070343"/>
            <a:ext cx="1229056" cy="422135"/>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solidFill>
              <a:schemeClr val="tx2">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zh-CN" sz="1200" dirty="0" err="1" smtClean="0">
                <a:solidFill>
                  <a:schemeClr val="bg1"/>
                </a:solidFill>
                <a:latin typeface="Microsoft YaHei" charset="0"/>
                <a:ea typeface="Microsoft YaHei" charset="0"/>
                <a:cs typeface="Microsoft YaHei" charset="0"/>
              </a:rPr>
              <a:t>ConfirmX</a:t>
            </a:r>
            <a:endParaRPr kumimoji="1" lang="zh-CN" altLang="en-US" sz="1200" dirty="0" smtClean="0">
              <a:solidFill>
                <a:schemeClr val="bg1"/>
              </a:solidFill>
              <a:latin typeface="Microsoft YaHei" charset="0"/>
              <a:ea typeface="Microsoft YaHei" charset="0"/>
              <a:cs typeface="Microsoft YaHei" charset="0"/>
            </a:endParaRPr>
          </a:p>
        </p:txBody>
      </p:sp>
      <p:sp>
        <p:nvSpPr>
          <p:cNvPr id="12" name="椭圆 11"/>
          <p:cNvSpPr/>
          <p:nvPr/>
        </p:nvSpPr>
        <p:spPr>
          <a:xfrm>
            <a:off x="6992848" y="2586189"/>
            <a:ext cx="1229056" cy="422135"/>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solidFill>
              <a:schemeClr val="tx2">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zh-CN" sz="1200" dirty="0" err="1" smtClean="0">
                <a:solidFill>
                  <a:schemeClr val="bg1"/>
                </a:solidFill>
                <a:latin typeface="Microsoft YaHei" charset="0"/>
                <a:ea typeface="Microsoft YaHei" charset="0"/>
                <a:cs typeface="Microsoft YaHei" charset="0"/>
              </a:rPr>
              <a:t>CancelX</a:t>
            </a:r>
            <a:endParaRPr kumimoji="1" lang="zh-CN" altLang="en-US" sz="1200" dirty="0" smtClean="0">
              <a:solidFill>
                <a:schemeClr val="bg1"/>
              </a:solidFill>
              <a:latin typeface="Microsoft YaHei" charset="0"/>
              <a:ea typeface="Microsoft YaHei" charset="0"/>
              <a:cs typeface="Microsoft YaHei" charset="0"/>
            </a:endParaRPr>
          </a:p>
        </p:txBody>
      </p:sp>
      <p:sp>
        <p:nvSpPr>
          <p:cNvPr id="13" name="圆角矩形 12"/>
          <p:cNvSpPr/>
          <p:nvPr/>
        </p:nvSpPr>
        <p:spPr>
          <a:xfrm>
            <a:off x="7513862" y="4063407"/>
            <a:ext cx="1267838" cy="1900808"/>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solidFill>
              <a:schemeClr val="tx2">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zh-CN" altLang="en-US" sz="1600" dirty="0" smtClean="0">
              <a:solidFill>
                <a:schemeClr val="tx1"/>
              </a:solidFill>
              <a:latin typeface="Microsoft YaHei" charset="0"/>
              <a:ea typeface="Microsoft YaHei" charset="0"/>
              <a:cs typeface="Microsoft YaHei" charset="0"/>
            </a:endParaRPr>
          </a:p>
        </p:txBody>
      </p:sp>
      <p:sp>
        <p:nvSpPr>
          <p:cNvPr id="14" name="椭圆 13"/>
          <p:cNvSpPr/>
          <p:nvPr/>
        </p:nvSpPr>
        <p:spPr>
          <a:xfrm>
            <a:off x="6979648" y="4317944"/>
            <a:ext cx="1229056" cy="422135"/>
          </a:xfrm>
          <a:prstGeom prst="ellipse">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solidFill>
              <a:schemeClr val="tx2">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zh-CN" sz="1200" dirty="0" err="1" smtClean="0">
                <a:latin typeface="Microsoft YaHei" charset="0"/>
                <a:ea typeface="Microsoft YaHei" charset="0"/>
                <a:cs typeface="Microsoft YaHei" charset="0"/>
              </a:rPr>
              <a:t>TryY</a:t>
            </a:r>
            <a:endParaRPr kumimoji="1" lang="zh-CN" altLang="en-US" sz="1200" dirty="0" smtClean="0">
              <a:latin typeface="Microsoft YaHei" charset="0"/>
              <a:ea typeface="Microsoft YaHei" charset="0"/>
              <a:cs typeface="Microsoft YaHei" charset="0"/>
            </a:endParaRPr>
          </a:p>
        </p:txBody>
      </p:sp>
      <p:sp>
        <p:nvSpPr>
          <p:cNvPr id="15" name="文本框 14"/>
          <p:cNvSpPr txBox="1"/>
          <p:nvPr/>
        </p:nvSpPr>
        <p:spPr>
          <a:xfrm>
            <a:off x="8304378" y="4452047"/>
            <a:ext cx="430887" cy="1344954"/>
          </a:xfrm>
          <a:prstGeom prst="rect">
            <a:avLst/>
          </a:prstGeom>
          <a:noFill/>
        </p:spPr>
        <p:txBody>
          <a:bodyPr vert="eaVert" wrap="square" rtlCol="0">
            <a:spAutoFit/>
          </a:bodyPr>
          <a:lstStyle/>
          <a:p>
            <a:r>
              <a:rPr kumimoji="1" lang="zh-CN" altLang="en-US" sz="1600" dirty="0" smtClean="0">
                <a:latin typeface="Microsoft YaHei" charset="0"/>
                <a:ea typeface="Microsoft YaHei" charset="0"/>
                <a:cs typeface="Microsoft YaHei" charset="0"/>
              </a:rPr>
              <a:t>业务服务</a:t>
            </a:r>
            <a:r>
              <a:rPr kumimoji="1" lang="en-US" altLang="zh-CN" sz="1600" dirty="0" smtClean="0">
                <a:latin typeface="Microsoft YaHei" charset="0"/>
                <a:ea typeface="Microsoft YaHei" charset="0"/>
                <a:cs typeface="Microsoft YaHei" charset="0"/>
              </a:rPr>
              <a:t>B</a:t>
            </a:r>
            <a:endParaRPr kumimoji="1" lang="zh-CN" altLang="en-US" sz="1600" dirty="0">
              <a:latin typeface="Microsoft YaHei" charset="0"/>
              <a:ea typeface="Microsoft YaHei" charset="0"/>
              <a:cs typeface="Microsoft YaHei" charset="0"/>
            </a:endParaRPr>
          </a:p>
        </p:txBody>
      </p:sp>
      <p:sp>
        <p:nvSpPr>
          <p:cNvPr id="16" name="椭圆 15"/>
          <p:cNvSpPr/>
          <p:nvPr/>
        </p:nvSpPr>
        <p:spPr>
          <a:xfrm>
            <a:off x="6979648" y="4833790"/>
            <a:ext cx="1229056" cy="422135"/>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solidFill>
              <a:schemeClr val="tx2">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zh-CN" sz="1200" dirty="0" err="1" smtClean="0">
                <a:solidFill>
                  <a:schemeClr val="bg1"/>
                </a:solidFill>
                <a:latin typeface="Microsoft YaHei" charset="0"/>
                <a:ea typeface="Microsoft YaHei" charset="0"/>
                <a:cs typeface="Microsoft YaHei" charset="0"/>
              </a:rPr>
              <a:t>ConfirmY</a:t>
            </a:r>
            <a:endParaRPr kumimoji="1" lang="zh-CN" altLang="en-US" sz="1200" dirty="0" smtClean="0">
              <a:solidFill>
                <a:schemeClr val="bg1"/>
              </a:solidFill>
              <a:latin typeface="Microsoft YaHei" charset="0"/>
              <a:ea typeface="Microsoft YaHei" charset="0"/>
              <a:cs typeface="Microsoft YaHei" charset="0"/>
            </a:endParaRPr>
          </a:p>
        </p:txBody>
      </p:sp>
      <p:sp>
        <p:nvSpPr>
          <p:cNvPr id="17" name="椭圆 16"/>
          <p:cNvSpPr/>
          <p:nvPr/>
        </p:nvSpPr>
        <p:spPr>
          <a:xfrm>
            <a:off x="6992848" y="5349636"/>
            <a:ext cx="1229056" cy="422135"/>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solidFill>
              <a:schemeClr val="tx2">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zh-CN" sz="1200" dirty="0" err="1" smtClean="0">
                <a:solidFill>
                  <a:schemeClr val="bg1"/>
                </a:solidFill>
                <a:latin typeface="Microsoft YaHei" charset="0"/>
                <a:ea typeface="Microsoft YaHei" charset="0"/>
                <a:cs typeface="Microsoft YaHei" charset="0"/>
              </a:rPr>
              <a:t>CancelXY</a:t>
            </a:r>
            <a:endParaRPr kumimoji="1" lang="zh-CN" altLang="en-US" sz="1200" dirty="0" smtClean="0">
              <a:solidFill>
                <a:schemeClr val="bg1"/>
              </a:solidFill>
              <a:latin typeface="Microsoft YaHei" charset="0"/>
              <a:ea typeface="Microsoft YaHei" charset="0"/>
              <a:cs typeface="Microsoft YaHei" charset="0"/>
            </a:endParaRPr>
          </a:p>
        </p:txBody>
      </p:sp>
      <p:sp>
        <p:nvSpPr>
          <p:cNvPr id="18" name="流程图: 磁盘 69"/>
          <p:cNvSpPr/>
          <p:nvPr/>
        </p:nvSpPr>
        <p:spPr>
          <a:xfrm>
            <a:off x="7795401" y="3033554"/>
            <a:ext cx="1017953" cy="584327"/>
          </a:xfrm>
          <a:prstGeom prst="flowChartMagneticDisk">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600" dirty="0" smtClean="0">
                <a:latin typeface="Microsoft YaHei" charset="0"/>
                <a:ea typeface="Microsoft YaHei" charset="0"/>
                <a:cs typeface="Microsoft YaHei" charset="0"/>
              </a:rPr>
              <a:t>数据库</a:t>
            </a:r>
            <a:endParaRPr lang="zh-CN" altLang="en-US" sz="1600" dirty="0">
              <a:latin typeface="Microsoft YaHei" charset="0"/>
              <a:ea typeface="Microsoft YaHei" charset="0"/>
              <a:cs typeface="Microsoft YaHei" charset="0"/>
            </a:endParaRPr>
          </a:p>
        </p:txBody>
      </p:sp>
      <p:sp>
        <p:nvSpPr>
          <p:cNvPr id="19" name="流程图: 磁盘 69"/>
          <p:cNvSpPr/>
          <p:nvPr/>
        </p:nvSpPr>
        <p:spPr>
          <a:xfrm>
            <a:off x="7795401" y="5797001"/>
            <a:ext cx="1017953" cy="584327"/>
          </a:xfrm>
          <a:prstGeom prst="flowChartMagneticDisk">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600" dirty="0" smtClean="0">
                <a:latin typeface="Microsoft YaHei" charset="0"/>
                <a:ea typeface="Microsoft YaHei" charset="0"/>
                <a:cs typeface="Microsoft YaHei" charset="0"/>
              </a:rPr>
              <a:t>数据库</a:t>
            </a:r>
            <a:endParaRPr lang="zh-CN" altLang="en-US" sz="1600" dirty="0">
              <a:latin typeface="Microsoft YaHei" charset="0"/>
              <a:ea typeface="Microsoft YaHei" charset="0"/>
              <a:cs typeface="Microsoft YaHei" charset="0"/>
            </a:endParaRPr>
          </a:p>
        </p:txBody>
      </p:sp>
      <p:cxnSp>
        <p:nvCxnSpPr>
          <p:cNvPr id="21" name="直线连接符 20"/>
          <p:cNvCxnSpPr/>
          <p:nvPr/>
        </p:nvCxnSpPr>
        <p:spPr>
          <a:xfrm>
            <a:off x="6649766" y="1758961"/>
            <a:ext cx="0" cy="278277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直线箭头连接符 25"/>
          <p:cNvCxnSpPr/>
          <p:nvPr/>
        </p:nvCxnSpPr>
        <p:spPr>
          <a:xfrm>
            <a:off x="6649766" y="1772816"/>
            <a:ext cx="34734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9" name="直线箭头连接符 28"/>
          <p:cNvCxnSpPr/>
          <p:nvPr/>
        </p:nvCxnSpPr>
        <p:spPr>
          <a:xfrm>
            <a:off x="6632304" y="4541731"/>
            <a:ext cx="34734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8" name="圆柱形 114"/>
          <p:cNvSpPr/>
          <p:nvPr/>
        </p:nvSpPr>
        <p:spPr>
          <a:xfrm rot="5400000">
            <a:off x="5030908" y="4434691"/>
            <a:ext cx="906997" cy="1095637"/>
          </a:xfrm>
          <a:prstGeom prst="can">
            <a:avLst>
              <a:gd name="adj" fmla="val 29205"/>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mtClean="0">
                <a:latin typeface="Microsoft YaHei" charset="0"/>
                <a:ea typeface="Microsoft YaHei" charset="0"/>
                <a:cs typeface="Microsoft YaHei" charset="0"/>
              </a:rPr>
              <a:t>消息</a:t>
            </a:r>
            <a:endParaRPr lang="zh-CN" altLang="en-US">
              <a:latin typeface="Microsoft YaHei" charset="0"/>
              <a:ea typeface="Microsoft YaHei" charset="0"/>
              <a:cs typeface="Microsoft YaHei" charset="0"/>
            </a:endParaRPr>
          </a:p>
        </p:txBody>
      </p:sp>
      <p:cxnSp>
        <p:nvCxnSpPr>
          <p:cNvPr id="39" name="直线箭头连接符 38"/>
          <p:cNvCxnSpPr>
            <a:stCxn id="7" idx="3"/>
            <a:endCxn id="38" idx="2"/>
          </p:cNvCxnSpPr>
          <p:nvPr/>
        </p:nvCxnSpPr>
        <p:spPr>
          <a:xfrm flipH="1">
            <a:off x="5484406" y="3208779"/>
            <a:ext cx="13232" cy="132023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4711108" y="3617881"/>
            <a:ext cx="1766574" cy="646331"/>
          </a:xfrm>
          <a:prstGeom prst="rect">
            <a:avLst/>
          </a:prstGeom>
          <a:noFill/>
        </p:spPr>
        <p:txBody>
          <a:bodyPr wrap="none" rtlCol="0">
            <a:spAutoFit/>
          </a:bodyPr>
          <a:lstStyle/>
          <a:p>
            <a:r>
              <a:rPr kumimoji="1" lang="zh-CN" altLang="en-US" dirty="0" smtClean="0">
                <a:latin typeface="Microsoft YaHei" charset="0"/>
                <a:ea typeface="Microsoft YaHei" charset="0"/>
                <a:cs typeface="Microsoft YaHei" charset="0"/>
              </a:rPr>
              <a:t>发送</a:t>
            </a:r>
            <a:r>
              <a:rPr kumimoji="1" lang="en-US" altLang="zh-CN" dirty="0" smtClean="0">
                <a:latin typeface="Microsoft YaHei" charset="0"/>
                <a:ea typeface="Microsoft YaHei" charset="0"/>
                <a:cs typeface="Microsoft YaHei" charset="0"/>
              </a:rPr>
              <a:t>Confirm</a:t>
            </a:r>
            <a:r>
              <a:rPr kumimoji="1" lang="zh-CN" altLang="en-US" dirty="0" smtClean="0">
                <a:latin typeface="Microsoft YaHei" charset="0"/>
                <a:ea typeface="Microsoft YaHei" charset="0"/>
                <a:cs typeface="Microsoft YaHei" charset="0"/>
              </a:rPr>
              <a:t>或</a:t>
            </a:r>
          </a:p>
          <a:p>
            <a:r>
              <a:rPr kumimoji="1" lang="en-US" altLang="zh-CN" dirty="0" smtClean="0">
                <a:latin typeface="Microsoft YaHei" charset="0"/>
                <a:ea typeface="Microsoft YaHei" charset="0"/>
                <a:cs typeface="Microsoft YaHei" charset="0"/>
              </a:rPr>
              <a:t>Cancel</a:t>
            </a:r>
            <a:r>
              <a:rPr kumimoji="1" lang="zh-CN" altLang="en-US" dirty="0" smtClean="0">
                <a:latin typeface="Microsoft YaHei" charset="0"/>
                <a:ea typeface="Microsoft YaHei" charset="0"/>
                <a:cs typeface="Microsoft YaHei" charset="0"/>
              </a:rPr>
              <a:t>消息</a:t>
            </a:r>
            <a:endParaRPr kumimoji="1" lang="zh-CN" altLang="en-US" dirty="0">
              <a:latin typeface="Microsoft YaHei" charset="0"/>
              <a:ea typeface="Microsoft YaHei" charset="0"/>
              <a:cs typeface="Microsoft YaHei" charset="0"/>
            </a:endParaRPr>
          </a:p>
        </p:txBody>
      </p:sp>
      <p:sp>
        <p:nvSpPr>
          <p:cNvPr id="43" name="剪去单角的矩形 42"/>
          <p:cNvSpPr/>
          <p:nvPr/>
        </p:nvSpPr>
        <p:spPr>
          <a:xfrm>
            <a:off x="4988661" y="5562187"/>
            <a:ext cx="1085730" cy="675125"/>
          </a:xfrm>
          <a:prstGeom prst="snip1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solidFill>
              <a:schemeClr val="tx2">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zh-CN" altLang="en-US" sz="1400" dirty="0" smtClean="0">
                <a:latin typeface="Microsoft YaHei" charset="0"/>
                <a:ea typeface="Microsoft YaHei" charset="0"/>
                <a:cs typeface="Microsoft YaHei" charset="0"/>
              </a:rPr>
              <a:t>调度任务</a:t>
            </a:r>
          </a:p>
        </p:txBody>
      </p:sp>
      <p:cxnSp>
        <p:nvCxnSpPr>
          <p:cNvPr id="44" name="直线连接符 43"/>
          <p:cNvCxnSpPr/>
          <p:nvPr/>
        </p:nvCxnSpPr>
        <p:spPr>
          <a:xfrm flipV="1">
            <a:off x="5914727" y="4926586"/>
            <a:ext cx="879055" cy="11022"/>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45" name="直线连接符 44"/>
          <p:cNvCxnSpPr/>
          <p:nvPr/>
        </p:nvCxnSpPr>
        <p:spPr>
          <a:xfrm>
            <a:off x="6793782" y="2276872"/>
            <a:ext cx="0" cy="2782770"/>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endCxn id="11" idx="2"/>
          </p:cNvCxnSpPr>
          <p:nvPr/>
        </p:nvCxnSpPr>
        <p:spPr>
          <a:xfrm>
            <a:off x="6793782" y="2276872"/>
            <a:ext cx="185866" cy="453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p:cNvCxnSpPr/>
          <p:nvPr/>
        </p:nvCxnSpPr>
        <p:spPr>
          <a:xfrm>
            <a:off x="6806982" y="5085834"/>
            <a:ext cx="185866" cy="453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5914727" y="1413776"/>
            <a:ext cx="1262525" cy="307777"/>
          </a:xfrm>
          <a:prstGeom prst="rect">
            <a:avLst/>
          </a:prstGeom>
          <a:noFill/>
        </p:spPr>
        <p:txBody>
          <a:bodyPr wrap="none" rtlCol="0">
            <a:spAutoFit/>
          </a:bodyPr>
          <a:lstStyle/>
          <a:p>
            <a:pPr marL="342900" indent="-342900">
              <a:buFont typeface="+mj-ea"/>
              <a:buAutoNum type="circleNumDbPlain"/>
            </a:pPr>
            <a:r>
              <a:rPr kumimoji="1" lang="en-US" altLang="zh-CN" sz="1400" dirty="0" err="1" smtClean="0">
                <a:latin typeface="Microsoft YaHei" charset="0"/>
                <a:ea typeface="Microsoft YaHei" charset="0"/>
                <a:cs typeface="Microsoft YaHei" charset="0"/>
              </a:rPr>
              <a:t>TryX</a:t>
            </a:r>
            <a:r>
              <a:rPr kumimoji="1" lang="zh-CN" altLang="en-US" sz="1400" dirty="0" smtClean="0">
                <a:latin typeface="Microsoft YaHei" charset="0"/>
                <a:ea typeface="Microsoft YaHei" charset="0"/>
                <a:cs typeface="Microsoft YaHei" charset="0"/>
              </a:rPr>
              <a:t>成功</a:t>
            </a:r>
            <a:endParaRPr kumimoji="1" lang="zh-CN" altLang="en-US" sz="1400" dirty="0">
              <a:latin typeface="Microsoft YaHei" charset="0"/>
              <a:ea typeface="Microsoft YaHei" charset="0"/>
              <a:cs typeface="Microsoft YaHei" charset="0"/>
            </a:endParaRPr>
          </a:p>
        </p:txBody>
      </p:sp>
      <p:sp>
        <p:nvSpPr>
          <p:cNvPr id="57" name="文本框 56"/>
          <p:cNvSpPr txBox="1"/>
          <p:nvPr/>
        </p:nvSpPr>
        <p:spPr>
          <a:xfrm>
            <a:off x="6033427" y="4056656"/>
            <a:ext cx="1256113" cy="307777"/>
          </a:xfrm>
          <a:prstGeom prst="rect">
            <a:avLst/>
          </a:prstGeom>
          <a:noFill/>
        </p:spPr>
        <p:txBody>
          <a:bodyPr wrap="none" rtlCol="0">
            <a:spAutoFit/>
          </a:bodyPr>
          <a:lstStyle/>
          <a:p>
            <a:pPr marL="342900" indent="-342900">
              <a:buFont typeface="+mj-ea"/>
              <a:buAutoNum type="circleNumDbPlain" startAt="2"/>
            </a:pPr>
            <a:r>
              <a:rPr kumimoji="1" lang="en-US" altLang="zh-CN" sz="1400" dirty="0" err="1" smtClean="0">
                <a:latin typeface="Microsoft YaHei" charset="0"/>
                <a:ea typeface="Microsoft YaHei" charset="0"/>
                <a:cs typeface="Microsoft YaHei" charset="0"/>
              </a:rPr>
              <a:t>TryY</a:t>
            </a:r>
            <a:r>
              <a:rPr kumimoji="1" lang="zh-CN" altLang="en-US" sz="1400" dirty="0" smtClean="0">
                <a:latin typeface="Microsoft YaHei" charset="0"/>
                <a:ea typeface="Microsoft YaHei" charset="0"/>
                <a:cs typeface="Microsoft YaHei" charset="0"/>
              </a:rPr>
              <a:t>成功</a:t>
            </a:r>
            <a:endParaRPr kumimoji="1" lang="zh-CN" altLang="en-US" sz="1400" dirty="0">
              <a:latin typeface="Microsoft YaHei" charset="0"/>
              <a:ea typeface="Microsoft YaHei" charset="0"/>
              <a:cs typeface="Microsoft YaHei" charset="0"/>
            </a:endParaRPr>
          </a:p>
        </p:txBody>
      </p:sp>
      <p:sp>
        <p:nvSpPr>
          <p:cNvPr id="58" name="文本框 57"/>
          <p:cNvSpPr txBox="1"/>
          <p:nvPr/>
        </p:nvSpPr>
        <p:spPr>
          <a:xfrm>
            <a:off x="6402029" y="3570110"/>
            <a:ext cx="1697901" cy="307777"/>
          </a:xfrm>
          <a:prstGeom prst="rect">
            <a:avLst/>
          </a:prstGeom>
          <a:noFill/>
        </p:spPr>
        <p:txBody>
          <a:bodyPr wrap="none" rtlCol="0">
            <a:spAutoFit/>
          </a:bodyPr>
          <a:lstStyle/>
          <a:p>
            <a:pPr marL="342900" indent="-342900">
              <a:buFont typeface="+mj-ea"/>
              <a:buAutoNum type="circleNumDbPlain" startAt="3"/>
            </a:pPr>
            <a:r>
              <a:rPr kumimoji="1" lang="en-US" altLang="zh-CN" sz="1400" dirty="0" err="1" smtClean="0">
                <a:latin typeface="Microsoft YaHei" charset="0"/>
                <a:ea typeface="Microsoft YaHei" charset="0"/>
                <a:cs typeface="Microsoft YaHei" charset="0"/>
              </a:rPr>
              <a:t>ConfrimX</a:t>
            </a:r>
            <a:r>
              <a:rPr kumimoji="1" lang="zh-CN" altLang="en-US" sz="1400" dirty="0" smtClean="0">
                <a:latin typeface="Microsoft YaHei" charset="0"/>
                <a:ea typeface="Microsoft YaHei" charset="0"/>
                <a:cs typeface="Microsoft YaHei" charset="0"/>
              </a:rPr>
              <a:t>成功</a:t>
            </a:r>
            <a:endParaRPr kumimoji="1" lang="zh-CN" altLang="en-US" sz="1400" dirty="0">
              <a:latin typeface="Microsoft YaHei" charset="0"/>
              <a:ea typeface="Microsoft YaHei" charset="0"/>
              <a:cs typeface="Microsoft YaHei" charset="0"/>
            </a:endParaRPr>
          </a:p>
        </p:txBody>
      </p:sp>
      <p:sp>
        <p:nvSpPr>
          <p:cNvPr id="59" name="文本框 58"/>
          <p:cNvSpPr txBox="1"/>
          <p:nvPr/>
        </p:nvSpPr>
        <p:spPr>
          <a:xfrm>
            <a:off x="5883391" y="5182899"/>
            <a:ext cx="1697901" cy="307777"/>
          </a:xfrm>
          <a:prstGeom prst="rect">
            <a:avLst/>
          </a:prstGeom>
          <a:noFill/>
        </p:spPr>
        <p:txBody>
          <a:bodyPr wrap="none" rtlCol="0">
            <a:spAutoFit/>
          </a:bodyPr>
          <a:lstStyle/>
          <a:p>
            <a:pPr marL="342900" indent="-342900">
              <a:buFont typeface="+mj-ea"/>
              <a:buAutoNum type="circleNumDbPlain" startAt="4"/>
            </a:pPr>
            <a:r>
              <a:rPr kumimoji="1" lang="en-US" altLang="zh-CN" sz="1400" dirty="0" err="1" smtClean="0">
                <a:latin typeface="Microsoft YaHei" charset="0"/>
                <a:ea typeface="Microsoft YaHei" charset="0"/>
                <a:cs typeface="Microsoft YaHei" charset="0"/>
              </a:rPr>
              <a:t>ConfrimY</a:t>
            </a:r>
            <a:r>
              <a:rPr kumimoji="1" lang="zh-CN" altLang="en-US" sz="1400" dirty="0" smtClean="0">
                <a:latin typeface="Microsoft YaHei" charset="0"/>
                <a:ea typeface="Microsoft YaHei" charset="0"/>
                <a:cs typeface="Microsoft YaHei" charset="0"/>
              </a:rPr>
              <a:t>成功</a:t>
            </a:r>
            <a:endParaRPr kumimoji="1" lang="zh-CN" altLang="en-US" sz="1400" dirty="0">
              <a:latin typeface="Microsoft YaHei" charset="0"/>
              <a:ea typeface="Microsoft YaHei" charset="0"/>
              <a:cs typeface="Microsoft YaHei" charset="0"/>
            </a:endParaRPr>
          </a:p>
        </p:txBody>
      </p:sp>
      <p:sp>
        <p:nvSpPr>
          <p:cNvPr id="35" name="文本框 34"/>
          <p:cNvSpPr txBox="1"/>
          <p:nvPr/>
        </p:nvSpPr>
        <p:spPr>
          <a:xfrm>
            <a:off x="5759754" y="5918299"/>
            <a:ext cx="1894878" cy="523220"/>
          </a:xfrm>
          <a:prstGeom prst="rect">
            <a:avLst/>
          </a:prstGeom>
          <a:noFill/>
        </p:spPr>
        <p:txBody>
          <a:bodyPr wrap="none" rtlCol="0">
            <a:spAutoFit/>
          </a:bodyPr>
          <a:lstStyle/>
          <a:p>
            <a:pPr marL="342900" indent="-342900">
              <a:buFont typeface="+mj-ea"/>
              <a:buAutoNum type="circleNumDbPlain" startAt="5"/>
            </a:pPr>
            <a:r>
              <a:rPr kumimoji="1" lang="zh-CN" altLang="en-US" sz="1400" dirty="0" smtClean="0">
                <a:latin typeface="Microsoft YaHei" charset="0"/>
                <a:ea typeface="Microsoft YaHei" charset="0"/>
                <a:cs typeface="Microsoft YaHei" charset="0"/>
              </a:rPr>
              <a:t>重试未完成的</a:t>
            </a:r>
          </a:p>
          <a:p>
            <a:r>
              <a:rPr kumimoji="1" lang="zh-CN" altLang="en-US" sz="1400" dirty="0">
                <a:latin typeface="Microsoft YaHei" charset="0"/>
                <a:ea typeface="Microsoft YaHei" charset="0"/>
                <a:cs typeface="Microsoft YaHei" charset="0"/>
              </a:rPr>
              <a:t> </a:t>
            </a:r>
            <a:r>
              <a:rPr kumimoji="1" lang="zh-CN" altLang="en-US" sz="1400" dirty="0" smtClean="0">
                <a:latin typeface="Microsoft YaHei" charset="0"/>
                <a:ea typeface="Microsoft YaHei" charset="0"/>
                <a:cs typeface="Microsoft YaHei" charset="0"/>
              </a:rPr>
              <a:t>      </a:t>
            </a:r>
            <a:r>
              <a:rPr kumimoji="1" lang="en-US" altLang="zh-CN" sz="1400" dirty="0" smtClean="0">
                <a:latin typeface="Microsoft YaHei" charset="0"/>
                <a:ea typeface="Microsoft YaHei" charset="0"/>
                <a:cs typeface="Microsoft YaHei" charset="0"/>
              </a:rPr>
              <a:t>Confirm/Cancel</a:t>
            </a:r>
            <a:endParaRPr kumimoji="1" lang="zh-CN" altLang="en-US" sz="1400" dirty="0">
              <a:latin typeface="Microsoft YaHei" charset="0"/>
              <a:ea typeface="Microsoft YaHei" charset="0"/>
              <a:cs typeface="Microsoft YaHei" charset="0"/>
            </a:endParaRPr>
          </a:p>
        </p:txBody>
      </p:sp>
    </p:spTree>
    <p:extLst>
      <p:ext uri="{BB962C8B-B14F-4D97-AF65-F5344CB8AC3E}">
        <p14:creationId xmlns:p14="http://schemas.microsoft.com/office/powerpoint/2010/main" val="20661481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78141" y="2967335"/>
            <a:ext cx="3387723" cy="1077218"/>
          </a:xfrm>
          <a:prstGeom prst="rect">
            <a:avLst/>
          </a:prstGeom>
          <a:noFill/>
        </p:spPr>
        <p:txBody>
          <a:bodyPr wrap="none" lIns="91440" tIns="45720" rIns="91440" bIns="45720">
            <a:spAutoFit/>
          </a:bodyPr>
          <a:lstStyle/>
          <a:p>
            <a:pPr algn="ctr"/>
            <a:r>
              <a:rPr lang="en-US" altLang="zh-CN" sz="6400" b="1"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icrosoft YaHei" charset="0"/>
                <a:ea typeface="Microsoft YaHei" charset="0"/>
                <a:cs typeface="Microsoft YaHei" charset="0"/>
              </a:rPr>
              <a:t>TCC</a:t>
            </a:r>
            <a:r>
              <a:rPr lang="zh-CN" altLang="en-US" sz="6400" b="1"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icrosoft YaHei" charset="0"/>
                <a:ea typeface="Microsoft YaHei" charset="0"/>
                <a:cs typeface="Microsoft YaHei" charset="0"/>
              </a:rPr>
              <a:t>方案</a:t>
            </a:r>
            <a:endParaRPr lang="zh-CN" altLang="en-US" sz="64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icrosoft YaHei" charset="0"/>
              <a:ea typeface="Microsoft YaHei" charset="0"/>
              <a:cs typeface="Microsoft YaHei" charset="0"/>
            </a:endParaRPr>
          </a:p>
        </p:txBody>
      </p:sp>
    </p:spTree>
    <p:extLst>
      <p:ext uri="{BB962C8B-B14F-4D97-AF65-F5344CB8AC3E}">
        <p14:creationId xmlns:p14="http://schemas.microsoft.com/office/powerpoint/2010/main" val="2897007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2098576" cy="1143000"/>
          </a:xfrm>
        </p:spPr>
        <p:txBody>
          <a:bodyPr/>
          <a:lstStyle/>
          <a:p>
            <a:pPr algn="l"/>
            <a:r>
              <a:rPr kumimoji="1" lang="zh-CN" altLang="en-US" dirty="0" smtClean="0">
                <a:latin typeface="Microsoft YaHei" charset="0"/>
                <a:ea typeface="Microsoft YaHei" charset="0"/>
                <a:cs typeface="Microsoft YaHei" charset="0"/>
              </a:rPr>
              <a:t>架构图</a:t>
            </a:r>
            <a:endParaRPr kumimoji="1" lang="zh-CN" altLang="en-US" dirty="0">
              <a:latin typeface="Microsoft YaHei" charset="0"/>
              <a:ea typeface="Microsoft YaHei" charset="0"/>
              <a:cs typeface="Microsoft YaHei" charset="0"/>
            </a:endParaRPr>
          </a:p>
        </p:txBody>
      </p:sp>
      <p:grpSp>
        <p:nvGrpSpPr>
          <p:cNvPr id="3" name="组 2"/>
          <p:cNvGrpSpPr/>
          <p:nvPr/>
        </p:nvGrpSpPr>
        <p:grpSpPr>
          <a:xfrm>
            <a:off x="2411760" y="733427"/>
            <a:ext cx="6595395" cy="5994296"/>
            <a:chOff x="2411760" y="733427"/>
            <a:chExt cx="6595395" cy="5994296"/>
          </a:xfrm>
        </p:grpSpPr>
        <p:sp>
          <p:nvSpPr>
            <p:cNvPr id="4" name="矩形 3"/>
            <p:cNvSpPr/>
            <p:nvPr/>
          </p:nvSpPr>
          <p:spPr>
            <a:xfrm>
              <a:off x="3245419" y="1134170"/>
              <a:ext cx="1632769" cy="284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err="1" smtClean="0">
                  <a:latin typeface="Microsoft YaHei" charset="0"/>
                  <a:ea typeface="Microsoft YaHei" charset="0"/>
                  <a:cs typeface="Microsoft YaHei" charset="0"/>
                </a:rPr>
                <a:t>TXAction</a:t>
              </a:r>
              <a:endParaRPr kumimoji="1" lang="zh-CN" altLang="en-US" sz="1200" dirty="0">
                <a:latin typeface="Microsoft YaHei" charset="0"/>
                <a:ea typeface="Microsoft YaHei" charset="0"/>
                <a:cs typeface="Microsoft YaHei" charset="0"/>
              </a:endParaRPr>
            </a:p>
          </p:txBody>
        </p:sp>
        <p:sp>
          <p:nvSpPr>
            <p:cNvPr id="5" name="矩形 4"/>
            <p:cNvSpPr/>
            <p:nvPr/>
          </p:nvSpPr>
          <p:spPr>
            <a:xfrm>
              <a:off x="3236753" y="1569591"/>
              <a:ext cx="1641436" cy="279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latin typeface="Microsoft YaHei" charset="0"/>
                  <a:ea typeface="Microsoft YaHei" charset="0"/>
                  <a:cs typeface="Microsoft YaHei" charset="0"/>
                </a:rPr>
                <a:t>插入事务开始记录</a:t>
              </a:r>
              <a:endParaRPr kumimoji="1" lang="zh-CN" altLang="en-US" sz="1200" dirty="0">
                <a:latin typeface="Microsoft YaHei" charset="0"/>
                <a:ea typeface="Microsoft YaHei" charset="0"/>
                <a:cs typeface="Microsoft YaHei" charset="0"/>
              </a:endParaRPr>
            </a:p>
          </p:txBody>
        </p:sp>
        <p:sp>
          <p:nvSpPr>
            <p:cNvPr id="6" name="下箭头 5"/>
            <p:cNvSpPr/>
            <p:nvPr/>
          </p:nvSpPr>
          <p:spPr>
            <a:xfrm>
              <a:off x="3750572" y="1386880"/>
              <a:ext cx="648297" cy="186230"/>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latin typeface="Microsoft YaHei" charset="0"/>
                <a:ea typeface="Microsoft YaHei" charset="0"/>
                <a:cs typeface="Microsoft YaHei" charset="0"/>
              </a:endParaRPr>
            </a:p>
          </p:txBody>
        </p:sp>
        <p:sp>
          <p:nvSpPr>
            <p:cNvPr id="7" name="矩形 6"/>
            <p:cNvSpPr/>
            <p:nvPr/>
          </p:nvSpPr>
          <p:spPr>
            <a:xfrm>
              <a:off x="3236753" y="2024955"/>
              <a:ext cx="1641436" cy="248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latin typeface="Microsoft YaHei" charset="0"/>
                  <a:ea typeface="Microsoft YaHei" charset="0"/>
                  <a:cs typeface="Microsoft YaHei" charset="0"/>
                </a:rPr>
                <a:t>业务调用</a:t>
              </a:r>
              <a:endParaRPr kumimoji="1" lang="zh-CN" altLang="en-US" sz="1200" dirty="0">
                <a:latin typeface="Microsoft YaHei" charset="0"/>
                <a:ea typeface="Microsoft YaHei" charset="0"/>
                <a:cs typeface="Microsoft YaHei" charset="0"/>
              </a:endParaRPr>
            </a:p>
          </p:txBody>
        </p:sp>
        <p:sp>
          <p:nvSpPr>
            <p:cNvPr id="11" name="矩形 10"/>
            <p:cNvSpPr/>
            <p:nvPr/>
          </p:nvSpPr>
          <p:spPr>
            <a:xfrm>
              <a:off x="3227893" y="2455332"/>
              <a:ext cx="1650296" cy="282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latin typeface="Microsoft YaHei" charset="0"/>
                  <a:ea typeface="Microsoft YaHei" charset="0"/>
                  <a:cs typeface="Microsoft YaHei" charset="0"/>
                </a:rPr>
                <a:t>更改事务尝试状态</a:t>
              </a:r>
              <a:endParaRPr kumimoji="1" lang="zh-CN" altLang="en-US" sz="1200" dirty="0">
                <a:latin typeface="Microsoft YaHei" charset="0"/>
                <a:ea typeface="Microsoft YaHei" charset="0"/>
                <a:cs typeface="Microsoft YaHei" charset="0"/>
              </a:endParaRPr>
            </a:p>
          </p:txBody>
        </p:sp>
        <p:sp>
          <p:nvSpPr>
            <p:cNvPr id="13" name="矩形 12"/>
            <p:cNvSpPr/>
            <p:nvPr/>
          </p:nvSpPr>
          <p:spPr>
            <a:xfrm>
              <a:off x="3227892" y="2938523"/>
              <a:ext cx="1650296" cy="243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latin typeface="Microsoft YaHei" charset="0"/>
                  <a:ea typeface="Microsoft YaHei" charset="0"/>
                  <a:cs typeface="Microsoft YaHei" charset="0"/>
                </a:rPr>
                <a:t>提交事务</a:t>
              </a:r>
              <a:endParaRPr kumimoji="1" lang="zh-CN" altLang="en-US" sz="1200" dirty="0">
                <a:latin typeface="Microsoft YaHei" charset="0"/>
                <a:ea typeface="Microsoft YaHei" charset="0"/>
                <a:cs typeface="Microsoft YaHei" charset="0"/>
              </a:endParaRPr>
            </a:p>
          </p:txBody>
        </p:sp>
        <p:sp>
          <p:nvSpPr>
            <p:cNvPr id="15" name="矩形 14"/>
            <p:cNvSpPr/>
            <p:nvPr/>
          </p:nvSpPr>
          <p:spPr>
            <a:xfrm>
              <a:off x="3218672" y="4316077"/>
              <a:ext cx="1656184" cy="280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err="1" smtClean="0">
                  <a:latin typeface="Microsoft YaHei" charset="0"/>
                  <a:ea typeface="Microsoft YaHei" charset="0"/>
                  <a:cs typeface="Microsoft YaHei" charset="0"/>
                </a:rPr>
                <a:t>TXTry</a:t>
              </a:r>
              <a:endParaRPr kumimoji="1" lang="zh-CN" altLang="en-US" sz="1200" dirty="0">
                <a:latin typeface="Microsoft YaHei" charset="0"/>
                <a:ea typeface="Microsoft YaHei" charset="0"/>
                <a:cs typeface="Microsoft YaHei" charset="0"/>
              </a:endParaRPr>
            </a:p>
          </p:txBody>
        </p:sp>
        <p:sp>
          <p:nvSpPr>
            <p:cNvPr id="16" name="矩形 15"/>
            <p:cNvSpPr/>
            <p:nvPr/>
          </p:nvSpPr>
          <p:spPr>
            <a:xfrm>
              <a:off x="3214910" y="4773120"/>
              <a:ext cx="1656184" cy="25683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smtClean="0">
                  <a:latin typeface="Microsoft YaHei" charset="0"/>
                  <a:ea typeface="Microsoft YaHei" charset="0"/>
                  <a:cs typeface="Microsoft YaHei" charset="0"/>
                </a:rPr>
                <a:t>尝试操作</a:t>
              </a:r>
              <a:endParaRPr kumimoji="1" lang="zh-CN" altLang="en-US" sz="1200" dirty="0">
                <a:latin typeface="Microsoft YaHei" charset="0"/>
                <a:ea typeface="Microsoft YaHei" charset="0"/>
                <a:cs typeface="Microsoft YaHei" charset="0"/>
              </a:endParaRPr>
            </a:p>
          </p:txBody>
        </p:sp>
        <p:sp>
          <p:nvSpPr>
            <p:cNvPr id="17" name="矩形 16"/>
            <p:cNvSpPr/>
            <p:nvPr/>
          </p:nvSpPr>
          <p:spPr>
            <a:xfrm>
              <a:off x="3219223" y="5223788"/>
              <a:ext cx="1664851" cy="270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latin typeface="Microsoft YaHei" charset="0"/>
                  <a:ea typeface="Microsoft YaHei" charset="0"/>
                  <a:cs typeface="Microsoft YaHei" charset="0"/>
                </a:rPr>
                <a:t>插入尝试状态记录</a:t>
              </a:r>
              <a:endParaRPr kumimoji="1" lang="zh-CN" altLang="en-US" sz="1200" dirty="0">
                <a:latin typeface="Microsoft YaHei" charset="0"/>
                <a:ea typeface="Microsoft YaHei" charset="0"/>
                <a:cs typeface="Microsoft YaHei" charset="0"/>
              </a:endParaRPr>
            </a:p>
          </p:txBody>
        </p:sp>
        <p:sp>
          <p:nvSpPr>
            <p:cNvPr id="18" name="矩形 17"/>
            <p:cNvSpPr/>
            <p:nvPr/>
          </p:nvSpPr>
          <p:spPr>
            <a:xfrm>
              <a:off x="3218672" y="5680557"/>
              <a:ext cx="1665402" cy="270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latin typeface="Microsoft YaHei" charset="0"/>
                  <a:ea typeface="Microsoft YaHei" charset="0"/>
                  <a:cs typeface="Microsoft YaHei" charset="0"/>
                </a:rPr>
                <a:t>超时判断</a:t>
              </a:r>
              <a:endParaRPr kumimoji="1" lang="zh-CN" altLang="en-US" sz="1200" dirty="0">
                <a:latin typeface="Microsoft YaHei" charset="0"/>
                <a:ea typeface="Microsoft YaHei" charset="0"/>
                <a:cs typeface="Microsoft YaHei" charset="0"/>
              </a:endParaRPr>
            </a:p>
          </p:txBody>
        </p:sp>
        <p:sp>
          <p:nvSpPr>
            <p:cNvPr id="52" name="矩形 51"/>
            <p:cNvSpPr/>
            <p:nvPr/>
          </p:nvSpPr>
          <p:spPr>
            <a:xfrm>
              <a:off x="3213326" y="3348645"/>
              <a:ext cx="5415164" cy="24105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latin typeface="Microsoft YaHei" charset="0"/>
                  <a:ea typeface="Microsoft YaHei" charset="0"/>
                  <a:cs typeface="Microsoft YaHei" charset="0"/>
                </a:rPr>
                <a:t>消息服务</a:t>
              </a:r>
              <a:endParaRPr kumimoji="1" lang="zh-CN" altLang="en-US" sz="1200" dirty="0">
                <a:latin typeface="Microsoft YaHei" charset="0"/>
                <a:ea typeface="Microsoft YaHei" charset="0"/>
                <a:cs typeface="Microsoft YaHei" charset="0"/>
              </a:endParaRPr>
            </a:p>
          </p:txBody>
        </p:sp>
        <p:sp>
          <p:nvSpPr>
            <p:cNvPr id="54" name="矩形 53"/>
            <p:cNvSpPr/>
            <p:nvPr/>
          </p:nvSpPr>
          <p:spPr>
            <a:xfrm>
              <a:off x="2939537" y="993311"/>
              <a:ext cx="2107796" cy="3115465"/>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Microsoft YaHei" charset="0"/>
                <a:ea typeface="Microsoft YaHei" charset="0"/>
                <a:cs typeface="Microsoft YaHei" charset="0"/>
              </a:endParaRPr>
            </a:p>
          </p:txBody>
        </p:sp>
        <p:sp>
          <p:nvSpPr>
            <p:cNvPr id="55" name="下箭头 54"/>
            <p:cNvSpPr/>
            <p:nvPr/>
          </p:nvSpPr>
          <p:spPr>
            <a:xfrm>
              <a:off x="3759430" y="1827168"/>
              <a:ext cx="648297" cy="186230"/>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latin typeface="Microsoft YaHei" charset="0"/>
                <a:ea typeface="Microsoft YaHei" charset="0"/>
                <a:cs typeface="Microsoft YaHei" charset="0"/>
              </a:endParaRPr>
            </a:p>
          </p:txBody>
        </p:sp>
        <p:sp>
          <p:nvSpPr>
            <p:cNvPr id="56" name="下箭头 55"/>
            <p:cNvSpPr/>
            <p:nvPr/>
          </p:nvSpPr>
          <p:spPr>
            <a:xfrm>
              <a:off x="3766782" y="2258165"/>
              <a:ext cx="648297" cy="186230"/>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latin typeface="Microsoft YaHei" charset="0"/>
                <a:ea typeface="Microsoft YaHei" charset="0"/>
                <a:cs typeface="Microsoft YaHei" charset="0"/>
              </a:endParaRPr>
            </a:p>
          </p:txBody>
        </p:sp>
        <p:sp>
          <p:nvSpPr>
            <p:cNvPr id="57" name="下箭头 56"/>
            <p:cNvSpPr/>
            <p:nvPr/>
          </p:nvSpPr>
          <p:spPr>
            <a:xfrm>
              <a:off x="3759430" y="2745005"/>
              <a:ext cx="648297" cy="186230"/>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latin typeface="Microsoft YaHei" charset="0"/>
                <a:ea typeface="Microsoft YaHei" charset="0"/>
                <a:cs typeface="Microsoft YaHei" charset="0"/>
              </a:endParaRPr>
            </a:p>
          </p:txBody>
        </p:sp>
        <p:sp>
          <p:nvSpPr>
            <p:cNvPr id="58" name="下箭头 57"/>
            <p:cNvSpPr/>
            <p:nvPr/>
          </p:nvSpPr>
          <p:spPr>
            <a:xfrm>
              <a:off x="3750572" y="3178129"/>
              <a:ext cx="648297" cy="179693"/>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latin typeface="Microsoft YaHei" charset="0"/>
                <a:ea typeface="Microsoft YaHei" charset="0"/>
                <a:cs typeface="Microsoft YaHei" charset="0"/>
              </a:endParaRPr>
            </a:p>
          </p:txBody>
        </p:sp>
        <p:sp>
          <p:nvSpPr>
            <p:cNvPr id="59" name="下箭头 58"/>
            <p:cNvSpPr/>
            <p:nvPr/>
          </p:nvSpPr>
          <p:spPr>
            <a:xfrm>
              <a:off x="3718853" y="4596028"/>
              <a:ext cx="648297" cy="186230"/>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latin typeface="Microsoft YaHei" charset="0"/>
                <a:ea typeface="Microsoft YaHei" charset="0"/>
                <a:cs typeface="Microsoft YaHei" charset="0"/>
              </a:endParaRPr>
            </a:p>
          </p:txBody>
        </p:sp>
        <p:sp>
          <p:nvSpPr>
            <p:cNvPr id="60" name="下箭头 59"/>
            <p:cNvSpPr/>
            <p:nvPr/>
          </p:nvSpPr>
          <p:spPr>
            <a:xfrm>
              <a:off x="3718852" y="5037558"/>
              <a:ext cx="648297" cy="186230"/>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latin typeface="Microsoft YaHei" charset="0"/>
                <a:ea typeface="Microsoft YaHei" charset="0"/>
                <a:cs typeface="Microsoft YaHei" charset="0"/>
              </a:endParaRPr>
            </a:p>
          </p:txBody>
        </p:sp>
        <p:sp>
          <p:nvSpPr>
            <p:cNvPr id="61" name="下箭头 60"/>
            <p:cNvSpPr/>
            <p:nvPr/>
          </p:nvSpPr>
          <p:spPr>
            <a:xfrm>
              <a:off x="3715609" y="5504269"/>
              <a:ext cx="648297" cy="186230"/>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latin typeface="Microsoft YaHei" charset="0"/>
                <a:ea typeface="Microsoft YaHei" charset="0"/>
                <a:cs typeface="Microsoft YaHei" charset="0"/>
              </a:endParaRPr>
            </a:p>
          </p:txBody>
        </p:sp>
        <p:sp>
          <p:nvSpPr>
            <p:cNvPr id="62" name="矩形 61"/>
            <p:cNvSpPr/>
            <p:nvPr/>
          </p:nvSpPr>
          <p:spPr>
            <a:xfrm>
              <a:off x="3214910" y="6132586"/>
              <a:ext cx="1665402" cy="270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latin typeface="Microsoft YaHei" charset="0"/>
                  <a:ea typeface="Microsoft YaHei" charset="0"/>
                  <a:cs typeface="Microsoft YaHei" charset="0"/>
                </a:rPr>
                <a:t>提交事务</a:t>
              </a:r>
              <a:endParaRPr kumimoji="1" lang="zh-CN" altLang="en-US" sz="1200" dirty="0">
                <a:latin typeface="Microsoft YaHei" charset="0"/>
                <a:ea typeface="Microsoft YaHei" charset="0"/>
                <a:cs typeface="Microsoft YaHei" charset="0"/>
              </a:endParaRPr>
            </a:p>
          </p:txBody>
        </p:sp>
        <p:sp>
          <p:nvSpPr>
            <p:cNvPr id="63" name="下箭头 62"/>
            <p:cNvSpPr/>
            <p:nvPr/>
          </p:nvSpPr>
          <p:spPr>
            <a:xfrm>
              <a:off x="3722615" y="5950219"/>
              <a:ext cx="648297" cy="186230"/>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latin typeface="Microsoft YaHei" charset="0"/>
                <a:ea typeface="Microsoft YaHei" charset="0"/>
                <a:cs typeface="Microsoft YaHei" charset="0"/>
              </a:endParaRPr>
            </a:p>
          </p:txBody>
        </p:sp>
        <p:sp>
          <p:nvSpPr>
            <p:cNvPr id="64" name="矩形 63"/>
            <p:cNvSpPr/>
            <p:nvPr/>
          </p:nvSpPr>
          <p:spPr>
            <a:xfrm>
              <a:off x="5089961" y="4322769"/>
              <a:ext cx="1656184" cy="280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err="1" smtClean="0">
                  <a:latin typeface="Microsoft YaHei" charset="0"/>
                  <a:ea typeface="Microsoft YaHei" charset="0"/>
                  <a:cs typeface="Microsoft YaHei" charset="0"/>
                </a:rPr>
                <a:t>TXConfirm</a:t>
              </a:r>
              <a:endParaRPr kumimoji="1" lang="zh-CN" altLang="en-US" sz="1200" dirty="0">
                <a:latin typeface="Microsoft YaHei" charset="0"/>
                <a:ea typeface="Microsoft YaHei" charset="0"/>
                <a:cs typeface="Microsoft YaHei" charset="0"/>
              </a:endParaRPr>
            </a:p>
          </p:txBody>
        </p:sp>
        <p:sp>
          <p:nvSpPr>
            <p:cNvPr id="65" name="矩形 64"/>
            <p:cNvSpPr/>
            <p:nvPr/>
          </p:nvSpPr>
          <p:spPr>
            <a:xfrm>
              <a:off x="5086199" y="4779812"/>
              <a:ext cx="1656184" cy="25683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latin typeface="Microsoft YaHei" charset="0"/>
                  <a:ea typeface="Microsoft YaHei" charset="0"/>
                  <a:cs typeface="Microsoft YaHei" charset="0"/>
                </a:rPr>
                <a:t>确认操作</a:t>
              </a:r>
              <a:endParaRPr kumimoji="1" lang="zh-CN" altLang="en-US" sz="1200" dirty="0">
                <a:latin typeface="Microsoft YaHei" charset="0"/>
                <a:ea typeface="Microsoft YaHei" charset="0"/>
                <a:cs typeface="Microsoft YaHei" charset="0"/>
              </a:endParaRPr>
            </a:p>
          </p:txBody>
        </p:sp>
        <p:sp>
          <p:nvSpPr>
            <p:cNvPr id="66" name="矩形 65"/>
            <p:cNvSpPr/>
            <p:nvPr/>
          </p:nvSpPr>
          <p:spPr>
            <a:xfrm>
              <a:off x="5090512" y="5230480"/>
              <a:ext cx="1664851" cy="270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latin typeface="Microsoft YaHei" charset="0"/>
                  <a:ea typeface="Microsoft YaHei" charset="0"/>
                  <a:cs typeface="Microsoft YaHei" charset="0"/>
                </a:rPr>
                <a:t>更改事务确认状态</a:t>
              </a:r>
              <a:endParaRPr kumimoji="1" lang="zh-CN" altLang="en-US" sz="1200" dirty="0">
                <a:latin typeface="Microsoft YaHei" charset="0"/>
                <a:ea typeface="Microsoft YaHei" charset="0"/>
                <a:cs typeface="Microsoft YaHei" charset="0"/>
              </a:endParaRPr>
            </a:p>
          </p:txBody>
        </p:sp>
        <p:sp>
          <p:nvSpPr>
            <p:cNvPr id="67" name="矩形 66"/>
            <p:cNvSpPr/>
            <p:nvPr/>
          </p:nvSpPr>
          <p:spPr>
            <a:xfrm>
              <a:off x="5089961" y="5687249"/>
              <a:ext cx="1665402" cy="270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latin typeface="Microsoft YaHei" charset="0"/>
                  <a:ea typeface="Microsoft YaHei" charset="0"/>
                  <a:cs typeface="Microsoft YaHei" charset="0"/>
                </a:rPr>
                <a:t>提交事务</a:t>
              </a:r>
              <a:endParaRPr kumimoji="1" lang="zh-CN" altLang="en-US" sz="1200" dirty="0">
                <a:latin typeface="Microsoft YaHei" charset="0"/>
                <a:ea typeface="Microsoft YaHei" charset="0"/>
                <a:cs typeface="Microsoft YaHei" charset="0"/>
              </a:endParaRPr>
            </a:p>
          </p:txBody>
        </p:sp>
        <p:sp>
          <p:nvSpPr>
            <p:cNvPr id="68" name="下箭头 67"/>
            <p:cNvSpPr/>
            <p:nvPr/>
          </p:nvSpPr>
          <p:spPr>
            <a:xfrm>
              <a:off x="5590142" y="4591569"/>
              <a:ext cx="648297" cy="186230"/>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latin typeface="Microsoft YaHei" charset="0"/>
                <a:ea typeface="Microsoft YaHei" charset="0"/>
                <a:cs typeface="Microsoft YaHei" charset="0"/>
              </a:endParaRPr>
            </a:p>
          </p:txBody>
        </p:sp>
        <p:sp>
          <p:nvSpPr>
            <p:cNvPr id="69" name="下箭头 68"/>
            <p:cNvSpPr/>
            <p:nvPr/>
          </p:nvSpPr>
          <p:spPr>
            <a:xfrm>
              <a:off x="5590141" y="5044250"/>
              <a:ext cx="648297" cy="186230"/>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latin typeface="Microsoft YaHei" charset="0"/>
                <a:ea typeface="Microsoft YaHei" charset="0"/>
                <a:cs typeface="Microsoft YaHei" charset="0"/>
              </a:endParaRPr>
            </a:p>
          </p:txBody>
        </p:sp>
        <p:sp>
          <p:nvSpPr>
            <p:cNvPr id="70" name="下箭头 69"/>
            <p:cNvSpPr/>
            <p:nvPr/>
          </p:nvSpPr>
          <p:spPr>
            <a:xfrm>
              <a:off x="5586898" y="5477508"/>
              <a:ext cx="648297" cy="186230"/>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latin typeface="Microsoft YaHei" charset="0"/>
                <a:ea typeface="Microsoft YaHei" charset="0"/>
                <a:cs typeface="Microsoft YaHei" charset="0"/>
              </a:endParaRPr>
            </a:p>
          </p:txBody>
        </p:sp>
        <p:sp>
          <p:nvSpPr>
            <p:cNvPr id="73" name="矩形 72"/>
            <p:cNvSpPr/>
            <p:nvPr/>
          </p:nvSpPr>
          <p:spPr>
            <a:xfrm>
              <a:off x="6976068" y="4322769"/>
              <a:ext cx="1656184" cy="280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err="1" smtClean="0">
                  <a:latin typeface="Microsoft YaHei" charset="0"/>
                  <a:ea typeface="Microsoft YaHei" charset="0"/>
                  <a:cs typeface="Microsoft YaHei" charset="0"/>
                </a:rPr>
                <a:t>TXCancel</a:t>
              </a:r>
              <a:endParaRPr kumimoji="1" lang="zh-CN" altLang="en-US" sz="1200" dirty="0">
                <a:latin typeface="Microsoft YaHei" charset="0"/>
                <a:ea typeface="Microsoft YaHei" charset="0"/>
                <a:cs typeface="Microsoft YaHei" charset="0"/>
              </a:endParaRPr>
            </a:p>
          </p:txBody>
        </p:sp>
        <p:sp>
          <p:nvSpPr>
            <p:cNvPr id="74" name="矩形 73"/>
            <p:cNvSpPr/>
            <p:nvPr/>
          </p:nvSpPr>
          <p:spPr>
            <a:xfrm>
              <a:off x="6972306" y="4779812"/>
              <a:ext cx="1656184" cy="25683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latin typeface="Microsoft YaHei" charset="0"/>
                  <a:ea typeface="Microsoft YaHei" charset="0"/>
                  <a:cs typeface="Microsoft YaHei" charset="0"/>
                </a:rPr>
                <a:t>回滚操作</a:t>
              </a:r>
              <a:endParaRPr kumimoji="1" lang="zh-CN" altLang="en-US" sz="1200" dirty="0">
                <a:latin typeface="Microsoft YaHei" charset="0"/>
                <a:ea typeface="Microsoft YaHei" charset="0"/>
                <a:cs typeface="Microsoft YaHei" charset="0"/>
              </a:endParaRPr>
            </a:p>
          </p:txBody>
        </p:sp>
        <p:sp>
          <p:nvSpPr>
            <p:cNvPr id="75" name="矩形 74"/>
            <p:cNvSpPr/>
            <p:nvPr/>
          </p:nvSpPr>
          <p:spPr>
            <a:xfrm>
              <a:off x="6976619" y="5230480"/>
              <a:ext cx="1664851" cy="270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latin typeface="Microsoft YaHei" charset="0"/>
                  <a:ea typeface="Microsoft YaHei" charset="0"/>
                  <a:cs typeface="Microsoft YaHei" charset="0"/>
                </a:rPr>
                <a:t>更改事务取消状态</a:t>
              </a:r>
              <a:endParaRPr kumimoji="1" lang="zh-CN" altLang="en-US" sz="1200" dirty="0">
                <a:latin typeface="Microsoft YaHei" charset="0"/>
                <a:ea typeface="Microsoft YaHei" charset="0"/>
                <a:cs typeface="Microsoft YaHei" charset="0"/>
              </a:endParaRPr>
            </a:p>
          </p:txBody>
        </p:sp>
        <p:sp>
          <p:nvSpPr>
            <p:cNvPr id="76" name="矩形 75"/>
            <p:cNvSpPr/>
            <p:nvPr/>
          </p:nvSpPr>
          <p:spPr>
            <a:xfrm>
              <a:off x="6976068" y="5687249"/>
              <a:ext cx="1665402" cy="270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latin typeface="Microsoft YaHei" charset="0"/>
                  <a:ea typeface="Microsoft YaHei" charset="0"/>
                  <a:cs typeface="Microsoft YaHei" charset="0"/>
                </a:rPr>
                <a:t>提交事务</a:t>
              </a:r>
              <a:endParaRPr kumimoji="1" lang="zh-CN" altLang="en-US" sz="1200" dirty="0">
                <a:latin typeface="Microsoft YaHei" charset="0"/>
                <a:ea typeface="Microsoft YaHei" charset="0"/>
                <a:cs typeface="Microsoft YaHei" charset="0"/>
              </a:endParaRPr>
            </a:p>
          </p:txBody>
        </p:sp>
        <p:sp>
          <p:nvSpPr>
            <p:cNvPr id="77" name="下箭头 76"/>
            <p:cNvSpPr/>
            <p:nvPr/>
          </p:nvSpPr>
          <p:spPr>
            <a:xfrm>
              <a:off x="7476249" y="4591569"/>
              <a:ext cx="648297" cy="186230"/>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latin typeface="Microsoft YaHei" charset="0"/>
                <a:ea typeface="Microsoft YaHei" charset="0"/>
                <a:cs typeface="Microsoft YaHei" charset="0"/>
              </a:endParaRPr>
            </a:p>
          </p:txBody>
        </p:sp>
        <p:sp>
          <p:nvSpPr>
            <p:cNvPr id="78" name="下箭头 77"/>
            <p:cNvSpPr/>
            <p:nvPr/>
          </p:nvSpPr>
          <p:spPr>
            <a:xfrm>
              <a:off x="7476248" y="5044250"/>
              <a:ext cx="648297" cy="186230"/>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latin typeface="Microsoft YaHei" charset="0"/>
                <a:ea typeface="Microsoft YaHei" charset="0"/>
                <a:cs typeface="Microsoft YaHei" charset="0"/>
              </a:endParaRPr>
            </a:p>
          </p:txBody>
        </p:sp>
        <p:sp>
          <p:nvSpPr>
            <p:cNvPr id="79" name="下箭头 78"/>
            <p:cNvSpPr/>
            <p:nvPr/>
          </p:nvSpPr>
          <p:spPr>
            <a:xfrm>
              <a:off x="7473005" y="5477508"/>
              <a:ext cx="648297" cy="186230"/>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latin typeface="Microsoft YaHei" charset="0"/>
                <a:ea typeface="Microsoft YaHei" charset="0"/>
                <a:cs typeface="Microsoft YaHei" charset="0"/>
              </a:endParaRPr>
            </a:p>
          </p:txBody>
        </p:sp>
        <p:sp>
          <p:nvSpPr>
            <p:cNvPr id="80" name="矩形 79"/>
            <p:cNvSpPr/>
            <p:nvPr/>
          </p:nvSpPr>
          <p:spPr>
            <a:xfrm>
              <a:off x="2924698" y="4227477"/>
              <a:ext cx="5919816" cy="2348652"/>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Microsoft YaHei" charset="0"/>
                <a:ea typeface="Microsoft YaHei" charset="0"/>
                <a:cs typeface="Microsoft YaHei" charset="0"/>
              </a:endParaRPr>
            </a:p>
          </p:txBody>
        </p:sp>
        <p:sp>
          <p:nvSpPr>
            <p:cNvPr id="84" name="下箭头 83"/>
            <p:cNvSpPr/>
            <p:nvPr/>
          </p:nvSpPr>
          <p:spPr>
            <a:xfrm>
              <a:off x="5728193" y="3583430"/>
              <a:ext cx="368643" cy="729242"/>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latin typeface="Microsoft YaHei" charset="0"/>
                <a:ea typeface="Microsoft YaHei" charset="0"/>
                <a:cs typeface="Microsoft YaHei" charset="0"/>
              </a:endParaRPr>
            </a:p>
          </p:txBody>
        </p:sp>
        <p:sp>
          <p:nvSpPr>
            <p:cNvPr id="85" name="下箭头 84"/>
            <p:cNvSpPr/>
            <p:nvPr/>
          </p:nvSpPr>
          <p:spPr>
            <a:xfrm>
              <a:off x="7255302" y="3589699"/>
              <a:ext cx="322681" cy="73307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latin typeface="Microsoft YaHei" charset="0"/>
                <a:ea typeface="Microsoft YaHei" charset="0"/>
                <a:cs typeface="Microsoft YaHei" charset="0"/>
              </a:endParaRPr>
            </a:p>
          </p:txBody>
        </p:sp>
        <p:sp>
          <p:nvSpPr>
            <p:cNvPr id="88" name="右弧形箭头 87"/>
            <p:cNvSpPr/>
            <p:nvPr/>
          </p:nvSpPr>
          <p:spPr>
            <a:xfrm>
              <a:off x="2553345" y="2067949"/>
              <a:ext cx="659981" cy="2564756"/>
            </a:xfrm>
            <a:prstGeom prst="curvedRightArrow">
              <a:avLst/>
            </a:prstGeom>
            <a:solidFill>
              <a:srgbClr val="92D050"/>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marL="228600" indent="-228600" algn="ctr">
                <a:buFont typeface="+mj-ea"/>
                <a:buAutoNum type="circleNumDbPlain" startAt="2"/>
              </a:pPr>
              <a:endParaRPr kumimoji="1" lang="zh-CN" altLang="en-US" sz="1200" smtClean="0">
                <a:solidFill>
                  <a:schemeClr val="tx1"/>
                </a:solidFill>
                <a:latin typeface="Microsoft YaHei" charset="0"/>
                <a:ea typeface="Microsoft YaHei" charset="0"/>
                <a:cs typeface="Microsoft YaHei" charset="0"/>
              </a:endParaRPr>
            </a:p>
          </p:txBody>
        </p:sp>
        <p:sp>
          <p:nvSpPr>
            <p:cNvPr id="89" name="矩形 88"/>
            <p:cNvSpPr/>
            <p:nvPr/>
          </p:nvSpPr>
          <p:spPr>
            <a:xfrm>
              <a:off x="5175405" y="990154"/>
              <a:ext cx="3453085" cy="136204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latin typeface="Microsoft YaHei" charset="0"/>
                <a:ea typeface="Microsoft YaHei" charset="0"/>
                <a:cs typeface="Microsoft YaHei" charset="0"/>
              </a:endParaRPr>
            </a:p>
          </p:txBody>
        </p:sp>
        <p:sp>
          <p:nvSpPr>
            <p:cNvPr id="90" name="矩形 89"/>
            <p:cNvSpPr/>
            <p:nvPr/>
          </p:nvSpPr>
          <p:spPr>
            <a:xfrm>
              <a:off x="5187847" y="2529819"/>
              <a:ext cx="3440644" cy="60272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latin typeface="Microsoft YaHei" charset="0"/>
                  <a:ea typeface="Microsoft YaHei" charset="0"/>
                  <a:cs typeface="Microsoft YaHei" charset="0"/>
                </a:rPr>
                <a:t>调度任务</a:t>
              </a:r>
              <a:endParaRPr kumimoji="1" lang="zh-CN" altLang="en-US" sz="1200" dirty="0">
                <a:latin typeface="Microsoft YaHei" charset="0"/>
                <a:ea typeface="Microsoft YaHei" charset="0"/>
                <a:cs typeface="Microsoft YaHei" charset="0"/>
              </a:endParaRPr>
            </a:p>
          </p:txBody>
        </p:sp>
        <p:sp>
          <p:nvSpPr>
            <p:cNvPr id="91" name="下箭头 90"/>
            <p:cNvSpPr/>
            <p:nvPr/>
          </p:nvSpPr>
          <p:spPr>
            <a:xfrm>
              <a:off x="6255744" y="3132540"/>
              <a:ext cx="368643" cy="1182625"/>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latin typeface="Microsoft YaHei" charset="0"/>
                <a:ea typeface="Microsoft YaHei" charset="0"/>
                <a:cs typeface="Microsoft YaHei" charset="0"/>
              </a:endParaRPr>
            </a:p>
          </p:txBody>
        </p:sp>
        <p:sp>
          <p:nvSpPr>
            <p:cNvPr id="92" name="下箭头 91"/>
            <p:cNvSpPr/>
            <p:nvPr/>
          </p:nvSpPr>
          <p:spPr>
            <a:xfrm>
              <a:off x="7956648" y="3132540"/>
              <a:ext cx="332822" cy="119022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latin typeface="Microsoft YaHei" charset="0"/>
                <a:ea typeface="Microsoft YaHei" charset="0"/>
                <a:cs typeface="Microsoft YaHei" charset="0"/>
              </a:endParaRPr>
            </a:p>
          </p:txBody>
        </p:sp>
        <p:sp>
          <p:nvSpPr>
            <p:cNvPr id="93" name="矩形 92"/>
            <p:cNvSpPr/>
            <p:nvPr/>
          </p:nvSpPr>
          <p:spPr>
            <a:xfrm>
              <a:off x="2411760" y="846138"/>
              <a:ext cx="6595395" cy="5881585"/>
            </a:xfrm>
            <a:prstGeom prst="rect">
              <a:avLst/>
            </a:prstGeom>
            <a:noFill/>
            <a:ln w="254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latin typeface="Microsoft YaHei" charset="0"/>
                <a:ea typeface="Microsoft YaHei" charset="0"/>
                <a:cs typeface="Microsoft YaHei" charset="0"/>
              </a:endParaRPr>
            </a:p>
          </p:txBody>
        </p:sp>
        <p:sp>
          <p:nvSpPr>
            <p:cNvPr id="94" name="矩形 93"/>
            <p:cNvSpPr/>
            <p:nvPr/>
          </p:nvSpPr>
          <p:spPr>
            <a:xfrm>
              <a:off x="6508059" y="1004302"/>
              <a:ext cx="800219" cy="276999"/>
            </a:xfrm>
            <a:prstGeom prst="rect">
              <a:avLst/>
            </a:prstGeom>
          </p:spPr>
          <p:txBody>
            <a:bodyPr wrap="none">
              <a:spAutoFit/>
            </a:bodyPr>
            <a:lstStyle/>
            <a:p>
              <a:pPr algn="ctr"/>
              <a:r>
                <a:rPr kumimoji="1" lang="zh-CN" altLang="en-US" sz="1200" dirty="0">
                  <a:latin typeface="Microsoft YaHei" charset="0"/>
                  <a:ea typeface="Microsoft YaHei" charset="0"/>
                  <a:cs typeface="Microsoft YaHei" charset="0"/>
                </a:rPr>
                <a:t>管理平台</a:t>
              </a:r>
            </a:p>
          </p:txBody>
        </p:sp>
        <p:sp>
          <p:nvSpPr>
            <p:cNvPr id="95" name="矩形 94"/>
            <p:cNvSpPr/>
            <p:nvPr/>
          </p:nvSpPr>
          <p:spPr>
            <a:xfrm>
              <a:off x="5365864" y="1392924"/>
              <a:ext cx="1466775" cy="282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latin typeface="Microsoft YaHei" charset="0"/>
                  <a:ea typeface="Microsoft YaHei" charset="0"/>
                  <a:cs typeface="Microsoft YaHei" charset="0"/>
                </a:rPr>
                <a:t>数据查询</a:t>
              </a:r>
              <a:endParaRPr kumimoji="1" lang="zh-CN" altLang="en-US" sz="1200" dirty="0">
                <a:latin typeface="Microsoft YaHei" charset="0"/>
                <a:ea typeface="Microsoft YaHei" charset="0"/>
                <a:cs typeface="Microsoft YaHei" charset="0"/>
              </a:endParaRPr>
            </a:p>
          </p:txBody>
        </p:sp>
        <p:sp>
          <p:nvSpPr>
            <p:cNvPr id="96" name="矩形 95"/>
            <p:cNvSpPr/>
            <p:nvPr/>
          </p:nvSpPr>
          <p:spPr>
            <a:xfrm>
              <a:off x="5368876" y="1836779"/>
              <a:ext cx="1463763" cy="282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latin typeface="Microsoft YaHei" charset="0"/>
                  <a:ea typeface="Microsoft YaHei" charset="0"/>
                  <a:cs typeface="Microsoft YaHei" charset="0"/>
                </a:rPr>
                <a:t>统计分析</a:t>
              </a:r>
              <a:endParaRPr kumimoji="1" lang="zh-CN" altLang="en-US" sz="1200" dirty="0">
                <a:latin typeface="Microsoft YaHei" charset="0"/>
                <a:ea typeface="Microsoft YaHei" charset="0"/>
                <a:cs typeface="Microsoft YaHei" charset="0"/>
              </a:endParaRPr>
            </a:p>
          </p:txBody>
        </p:sp>
        <p:sp>
          <p:nvSpPr>
            <p:cNvPr id="99" name="矩形 98"/>
            <p:cNvSpPr/>
            <p:nvPr/>
          </p:nvSpPr>
          <p:spPr>
            <a:xfrm>
              <a:off x="7026110" y="1848617"/>
              <a:ext cx="1444860" cy="270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smtClean="0">
                  <a:latin typeface="Microsoft YaHei" charset="0"/>
                  <a:ea typeface="Microsoft YaHei" charset="0"/>
                  <a:cs typeface="Microsoft YaHei" charset="0"/>
                </a:rPr>
                <a:t>……</a:t>
              </a:r>
              <a:endParaRPr kumimoji="1" lang="zh-CN" altLang="en-US" sz="1200" dirty="0">
                <a:latin typeface="Microsoft YaHei" charset="0"/>
                <a:ea typeface="Microsoft YaHei" charset="0"/>
                <a:cs typeface="Microsoft YaHei" charset="0"/>
              </a:endParaRPr>
            </a:p>
          </p:txBody>
        </p:sp>
        <p:sp>
          <p:nvSpPr>
            <p:cNvPr id="100" name="矩形 99"/>
            <p:cNvSpPr/>
            <p:nvPr/>
          </p:nvSpPr>
          <p:spPr>
            <a:xfrm>
              <a:off x="7031232" y="1392624"/>
              <a:ext cx="1439737" cy="282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latin typeface="Microsoft YaHei" charset="0"/>
                  <a:ea typeface="Microsoft YaHei" charset="0"/>
                  <a:cs typeface="Microsoft YaHei" charset="0"/>
                </a:rPr>
                <a:t>异常告警</a:t>
              </a:r>
              <a:endParaRPr kumimoji="1" lang="zh-CN" altLang="en-US" sz="1200" dirty="0">
                <a:latin typeface="Microsoft YaHei" charset="0"/>
                <a:ea typeface="Microsoft YaHei" charset="0"/>
                <a:cs typeface="Microsoft YaHei" charset="0"/>
              </a:endParaRPr>
            </a:p>
          </p:txBody>
        </p:sp>
        <p:sp>
          <p:nvSpPr>
            <p:cNvPr id="101" name="矩形 100"/>
            <p:cNvSpPr/>
            <p:nvPr/>
          </p:nvSpPr>
          <p:spPr>
            <a:xfrm>
              <a:off x="6003667" y="6060904"/>
              <a:ext cx="1800493" cy="369332"/>
            </a:xfrm>
            <a:prstGeom prst="rect">
              <a:avLst/>
            </a:prstGeom>
            <a:solidFill>
              <a:schemeClr val="bg1"/>
            </a:solidFill>
          </p:spPr>
          <p:txBody>
            <a:bodyPr wrap="none">
              <a:spAutoFit/>
            </a:bodyPr>
            <a:lstStyle/>
            <a:p>
              <a:pPr algn="ctr"/>
              <a:r>
                <a:rPr kumimoji="1" lang="zh-CN" altLang="en-US" b="1"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icrosoft YaHei" charset="0"/>
                  <a:ea typeface="Microsoft YaHei" charset="0"/>
                  <a:cs typeface="Microsoft YaHei" charset="0"/>
                </a:rPr>
                <a:t>分布式事务架构</a:t>
              </a:r>
              <a:endParaRPr kumimoji="1" lang="zh-CN" altLang="en-US"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icrosoft YaHei" charset="0"/>
                <a:ea typeface="Microsoft YaHei" charset="0"/>
                <a:cs typeface="Microsoft YaHei" charset="0"/>
              </a:endParaRPr>
            </a:p>
          </p:txBody>
        </p:sp>
        <p:sp>
          <p:nvSpPr>
            <p:cNvPr id="104" name="矩形 103"/>
            <p:cNvSpPr/>
            <p:nvPr/>
          </p:nvSpPr>
          <p:spPr>
            <a:xfrm>
              <a:off x="3213325" y="3767316"/>
              <a:ext cx="2373573" cy="258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latin typeface="Microsoft YaHei" charset="0"/>
                  <a:ea typeface="Microsoft YaHei" charset="0"/>
                  <a:cs typeface="Microsoft YaHei" charset="0"/>
                </a:rPr>
                <a:t>更改事务确认或回滚状态</a:t>
              </a:r>
              <a:endParaRPr kumimoji="1" lang="zh-CN" altLang="en-US" sz="1200" dirty="0">
                <a:latin typeface="Microsoft YaHei" charset="0"/>
                <a:ea typeface="Microsoft YaHei" charset="0"/>
                <a:cs typeface="Microsoft YaHei" charset="0"/>
              </a:endParaRPr>
            </a:p>
          </p:txBody>
        </p:sp>
        <p:sp>
          <p:nvSpPr>
            <p:cNvPr id="112" name="文本框 111"/>
            <p:cNvSpPr txBox="1"/>
            <p:nvPr/>
          </p:nvSpPr>
          <p:spPr>
            <a:xfrm>
              <a:off x="2521292" y="1118439"/>
              <a:ext cx="369332" cy="906658"/>
            </a:xfrm>
            <a:prstGeom prst="rect">
              <a:avLst/>
            </a:prstGeom>
            <a:noFill/>
          </p:spPr>
          <p:txBody>
            <a:bodyPr vert="eaVert" wrap="none" rtlCol="0">
              <a:spAutoFit/>
            </a:bodyPr>
            <a:lstStyle/>
            <a:p>
              <a:r>
                <a:rPr kumimoji="1" lang="zh-CN" altLang="en-US" sz="1200" dirty="0" smtClean="0">
                  <a:latin typeface="Microsoft YaHei" charset="0"/>
                  <a:ea typeface="Microsoft YaHei" charset="0"/>
                  <a:cs typeface="Microsoft YaHei" charset="0"/>
                </a:rPr>
                <a:t>事务入口</a:t>
              </a:r>
              <a:endParaRPr kumimoji="1" lang="zh-CN" altLang="en-US" sz="1200" dirty="0">
                <a:latin typeface="Microsoft YaHei" charset="0"/>
                <a:ea typeface="Microsoft YaHei" charset="0"/>
                <a:cs typeface="Microsoft YaHei" charset="0"/>
              </a:endParaRPr>
            </a:p>
          </p:txBody>
        </p:sp>
        <p:sp>
          <p:nvSpPr>
            <p:cNvPr id="113" name="文本框 112"/>
            <p:cNvSpPr txBox="1"/>
            <p:nvPr/>
          </p:nvSpPr>
          <p:spPr>
            <a:xfrm>
              <a:off x="2528708" y="4474109"/>
              <a:ext cx="369332" cy="1517403"/>
            </a:xfrm>
            <a:prstGeom prst="rect">
              <a:avLst/>
            </a:prstGeom>
            <a:noFill/>
          </p:spPr>
          <p:txBody>
            <a:bodyPr vert="eaVert" wrap="none" rtlCol="0">
              <a:spAutoFit/>
            </a:bodyPr>
            <a:lstStyle/>
            <a:p>
              <a:r>
                <a:rPr kumimoji="1" lang="zh-CN" altLang="en-US" sz="1200" dirty="0" smtClean="0">
                  <a:latin typeface="Microsoft YaHei" charset="0"/>
                  <a:ea typeface="Microsoft YaHei" charset="0"/>
                  <a:cs typeface="Microsoft YaHei" charset="0"/>
                </a:rPr>
                <a:t>事务服务提供方</a:t>
              </a:r>
              <a:endParaRPr kumimoji="1" lang="zh-CN" altLang="en-US" sz="1200" dirty="0">
                <a:latin typeface="Microsoft YaHei" charset="0"/>
                <a:ea typeface="Microsoft YaHei" charset="0"/>
                <a:cs typeface="Microsoft YaHei" charset="0"/>
              </a:endParaRPr>
            </a:p>
          </p:txBody>
        </p:sp>
        <p:sp>
          <p:nvSpPr>
            <p:cNvPr id="71" name="下箭头 70"/>
            <p:cNvSpPr/>
            <p:nvPr/>
          </p:nvSpPr>
          <p:spPr>
            <a:xfrm>
              <a:off x="3804782" y="733427"/>
              <a:ext cx="539876" cy="423435"/>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latin typeface="Microsoft YaHei" charset="0"/>
                <a:ea typeface="Microsoft YaHei" charset="0"/>
                <a:cs typeface="Microsoft YaHei" charset="0"/>
              </a:endParaRPr>
            </a:p>
          </p:txBody>
        </p:sp>
        <p:sp>
          <p:nvSpPr>
            <p:cNvPr id="72" name="下箭头 71"/>
            <p:cNvSpPr/>
            <p:nvPr/>
          </p:nvSpPr>
          <p:spPr>
            <a:xfrm>
              <a:off x="3747635" y="3586864"/>
              <a:ext cx="648297" cy="179693"/>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latin typeface="Microsoft YaHei" charset="0"/>
                <a:ea typeface="Microsoft YaHei" charset="0"/>
                <a:cs typeface="Microsoft YaHei" charset="0"/>
              </a:endParaRPr>
            </a:p>
          </p:txBody>
        </p:sp>
        <p:sp>
          <p:nvSpPr>
            <p:cNvPr id="82" name="下箭头 81"/>
            <p:cNvSpPr/>
            <p:nvPr/>
          </p:nvSpPr>
          <p:spPr>
            <a:xfrm>
              <a:off x="5182759" y="3581086"/>
              <a:ext cx="444744" cy="194843"/>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latin typeface="Microsoft YaHei" charset="0"/>
                <a:ea typeface="Microsoft YaHei" charset="0"/>
                <a:cs typeface="Microsoft YaHei" charset="0"/>
              </a:endParaRPr>
            </a:p>
          </p:txBody>
        </p:sp>
        <p:sp>
          <p:nvSpPr>
            <p:cNvPr id="83" name="下箭头 82"/>
            <p:cNvSpPr/>
            <p:nvPr/>
          </p:nvSpPr>
          <p:spPr>
            <a:xfrm>
              <a:off x="5192475" y="3132036"/>
              <a:ext cx="444744" cy="223169"/>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latin typeface="Microsoft YaHei" charset="0"/>
                <a:ea typeface="Microsoft YaHei" charset="0"/>
                <a:cs typeface="Microsoft YaHei" charset="0"/>
              </a:endParaRPr>
            </a:p>
          </p:txBody>
        </p:sp>
      </p:grpSp>
    </p:spTree>
    <p:extLst>
      <p:ext uri="{BB962C8B-B14F-4D97-AF65-F5344CB8AC3E}">
        <p14:creationId xmlns:p14="http://schemas.microsoft.com/office/powerpoint/2010/main" val="8455632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latin typeface="Microsoft YaHei" charset="0"/>
                <a:ea typeface="Microsoft YaHei" charset="0"/>
                <a:cs typeface="Microsoft YaHei" charset="0"/>
              </a:rPr>
              <a:t>业务操作</a:t>
            </a:r>
            <a:endParaRPr kumimoji="1" lang="zh-CN" altLang="en-US" dirty="0">
              <a:latin typeface="Microsoft YaHei" charset="0"/>
              <a:ea typeface="Microsoft YaHei" charset="0"/>
              <a:cs typeface="Microsoft YaHei" charset="0"/>
            </a:endParaRPr>
          </a:p>
        </p:txBody>
      </p:sp>
      <p:sp>
        <p:nvSpPr>
          <p:cNvPr id="4" name="矩形 3"/>
          <p:cNvSpPr/>
          <p:nvPr/>
        </p:nvSpPr>
        <p:spPr>
          <a:xfrm>
            <a:off x="2002008" y="3412348"/>
            <a:ext cx="1345856" cy="1456812"/>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rtlCol="0" anchor="t"/>
          <a:lstStyle/>
          <a:p>
            <a:pPr algn="ctr"/>
            <a:r>
              <a:rPr lang="zh-CN" altLang="en-US" dirty="0" smtClean="0">
                <a:latin typeface="Microsoft YaHei" charset="0"/>
                <a:ea typeface="Microsoft YaHei" charset="0"/>
                <a:cs typeface="Microsoft YaHei" charset="0"/>
              </a:rPr>
              <a:t>商城</a:t>
            </a:r>
            <a:endParaRPr lang="zh-CN" altLang="en-US" dirty="0">
              <a:latin typeface="Microsoft YaHei" charset="0"/>
              <a:ea typeface="Microsoft YaHei" charset="0"/>
              <a:cs typeface="Microsoft YaHei" charset="0"/>
            </a:endParaRPr>
          </a:p>
        </p:txBody>
      </p:sp>
      <p:sp>
        <p:nvSpPr>
          <p:cNvPr id="5" name="矩形 4"/>
          <p:cNvSpPr/>
          <p:nvPr/>
        </p:nvSpPr>
        <p:spPr>
          <a:xfrm>
            <a:off x="2146024" y="4033251"/>
            <a:ext cx="1080120" cy="2160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latin typeface="Microsoft YaHei" charset="0"/>
                <a:ea typeface="Microsoft YaHei" charset="0"/>
                <a:cs typeface="Microsoft YaHei" charset="0"/>
              </a:rPr>
              <a:t>减库存</a:t>
            </a:r>
            <a:endParaRPr lang="zh-CN" altLang="en-US" sz="1600" dirty="0" smtClean="0">
              <a:latin typeface="Microsoft YaHei" charset="0"/>
              <a:ea typeface="Microsoft YaHei" charset="0"/>
              <a:cs typeface="Microsoft YaHei" charset="0"/>
            </a:endParaRPr>
          </a:p>
        </p:txBody>
      </p:sp>
      <p:sp>
        <p:nvSpPr>
          <p:cNvPr id="6" name="矩形 5"/>
          <p:cNvSpPr/>
          <p:nvPr/>
        </p:nvSpPr>
        <p:spPr>
          <a:xfrm>
            <a:off x="2143925" y="4254863"/>
            <a:ext cx="1080120" cy="2160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latin typeface="Microsoft YaHei" charset="0"/>
                <a:ea typeface="Microsoft YaHei" charset="0"/>
                <a:cs typeface="Microsoft YaHei" charset="0"/>
              </a:rPr>
              <a:t>新增订单</a:t>
            </a:r>
            <a:endParaRPr lang="zh-CN" altLang="en-US" sz="1600" dirty="0">
              <a:latin typeface="Microsoft YaHei" charset="0"/>
              <a:ea typeface="Microsoft YaHei" charset="0"/>
              <a:cs typeface="Microsoft YaHei" charset="0"/>
            </a:endParaRPr>
          </a:p>
        </p:txBody>
      </p:sp>
      <p:sp>
        <p:nvSpPr>
          <p:cNvPr id="13" name="矩形 12"/>
          <p:cNvSpPr/>
          <p:nvPr/>
        </p:nvSpPr>
        <p:spPr>
          <a:xfrm>
            <a:off x="4797534" y="2610078"/>
            <a:ext cx="1504192" cy="123638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rtlCol="0" anchor="t"/>
          <a:lstStyle/>
          <a:p>
            <a:pPr algn="ctr"/>
            <a:r>
              <a:rPr lang="zh-CN" altLang="en-US" dirty="0" smtClean="0">
                <a:latin typeface="Microsoft YaHei" charset="0"/>
                <a:ea typeface="Microsoft YaHei" charset="0"/>
                <a:cs typeface="Microsoft YaHei" charset="0"/>
              </a:rPr>
              <a:t>库存服务</a:t>
            </a:r>
            <a:endParaRPr lang="zh-CN" altLang="en-US" dirty="0">
              <a:latin typeface="Microsoft YaHei" charset="0"/>
              <a:ea typeface="Microsoft YaHei" charset="0"/>
              <a:cs typeface="Microsoft YaHei" charset="0"/>
            </a:endParaRPr>
          </a:p>
        </p:txBody>
      </p:sp>
      <p:sp>
        <p:nvSpPr>
          <p:cNvPr id="14" name="流程图: 磁盘 69"/>
          <p:cNvSpPr/>
          <p:nvPr/>
        </p:nvSpPr>
        <p:spPr>
          <a:xfrm>
            <a:off x="7154447" y="2554660"/>
            <a:ext cx="1376985" cy="1297377"/>
          </a:xfrm>
          <a:prstGeom prst="flowChartMagneticDisk">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latin typeface="Microsoft YaHei" charset="0"/>
              <a:ea typeface="Microsoft YaHei" charset="0"/>
              <a:cs typeface="Microsoft YaHei" charset="0"/>
            </a:endParaRPr>
          </a:p>
        </p:txBody>
      </p:sp>
      <p:sp>
        <p:nvSpPr>
          <p:cNvPr id="15" name="矩形 14"/>
          <p:cNvSpPr/>
          <p:nvPr/>
        </p:nvSpPr>
        <p:spPr>
          <a:xfrm>
            <a:off x="7298463" y="3045968"/>
            <a:ext cx="1078610" cy="657329"/>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zh-CN" altLang="en-US" dirty="0">
              <a:latin typeface="Microsoft YaHei" charset="0"/>
              <a:ea typeface="Microsoft YaHei" charset="0"/>
              <a:cs typeface="Microsoft YaHei" charset="0"/>
            </a:endParaRPr>
          </a:p>
        </p:txBody>
      </p:sp>
      <p:sp>
        <p:nvSpPr>
          <p:cNvPr id="16" name="矩形 15"/>
          <p:cNvSpPr/>
          <p:nvPr/>
        </p:nvSpPr>
        <p:spPr>
          <a:xfrm>
            <a:off x="7298463" y="3045968"/>
            <a:ext cx="1078610" cy="2064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smtClean="0">
                <a:latin typeface="Microsoft YaHei" charset="0"/>
                <a:ea typeface="Microsoft YaHei" charset="0"/>
                <a:cs typeface="Microsoft YaHei" charset="0"/>
              </a:rPr>
              <a:t>库存表</a:t>
            </a:r>
            <a:endParaRPr lang="zh-CN" altLang="en-US" sz="1200" dirty="0">
              <a:latin typeface="Microsoft YaHei" charset="0"/>
              <a:ea typeface="Microsoft YaHei" charset="0"/>
              <a:cs typeface="Microsoft YaHei" charset="0"/>
            </a:endParaRPr>
          </a:p>
        </p:txBody>
      </p:sp>
      <p:sp>
        <p:nvSpPr>
          <p:cNvPr id="17" name="矩形 16"/>
          <p:cNvSpPr/>
          <p:nvPr/>
        </p:nvSpPr>
        <p:spPr>
          <a:xfrm>
            <a:off x="7298463" y="3264105"/>
            <a:ext cx="1078610" cy="19049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smtClean="0">
                <a:latin typeface="Microsoft YaHei" charset="0"/>
                <a:ea typeface="Microsoft YaHei" charset="0"/>
                <a:cs typeface="Microsoft YaHei" charset="0"/>
              </a:rPr>
              <a:t>… …</a:t>
            </a:r>
            <a:endParaRPr lang="zh-CN" altLang="en-US" sz="1200" b="1" dirty="0">
              <a:latin typeface="Microsoft YaHei" charset="0"/>
              <a:ea typeface="Microsoft YaHei" charset="0"/>
              <a:cs typeface="Microsoft YaHei" charset="0"/>
            </a:endParaRPr>
          </a:p>
        </p:txBody>
      </p:sp>
      <p:sp>
        <p:nvSpPr>
          <p:cNvPr id="18" name="矩形 17"/>
          <p:cNvSpPr/>
          <p:nvPr/>
        </p:nvSpPr>
        <p:spPr>
          <a:xfrm>
            <a:off x="5009570" y="3023465"/>
            <a:ext cx="1080120"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200" dirty="0" smtClean="0">
                <a:latin typeface="Microsoft YaHei" charset="0"/>
                <a:ea typeface="Microsoft YaHei" charset="0"/>
                <a:cs typeface="Microsoft YaHei" charset="0"/>
              </a:rPr>
              <a:t>开启事</a:t>
            </a:r>
            <a:r>
              <a:rPr lang="zh-CN" altLang="en-US" sz="1200" dirty="0">
                <a:latin typeface="Microsoft YaHei" charset="0"/>
                <a:ea typeface="Microsoft YaHei" charset="0"/>
                <a:cs typeface="Microsoft YaHei" charset="0"/>
              </a:rPr>
              <a:t>务</a:t>
            </a:r>
            <a:endParaRPr lang="zh-CN" altLang="en-US" sz="1200" dirty="0" smtClean="0">
              <a:latin typeface="Microsoft YaHei" charset="0"/>
              <a:ea typeface="Microsoft YaHei" charset="0"/>
              <a:cs typeface="Microsoft YaHei" charset="0"/>
            </a:endParaRPr>
          </a:p>
        </p:txBody>
      </p:sp>
      <p:sp>
        <p:nvSpPr>
          <p:cNvPr id="19" name="矩形 18"/>
          <p:cNvSpPr/>
          <p:nvPr/>
        </p:nvSpPr>
        <p:spPr>
          <a:xfrm>
            <a:off x="5009570" y="3259185"/>
            <a:ext cx="1080120" cy="2160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latin typeface="Microsoft YaHei" charset="0"/>
                <a:ea typeface="Microsoft YaHei" charset="0"/>
                <a:cs typeface="Microsoft YaHei" charset="0"/>
              </a:rPr>
              <a:t>库存操作</a:t>
            </a:r>
            <a:endParaRPr lang="zh-CN" altLang="en-US" sz="1200" dirty="0">
              <a:latin typeface="Microsoft YaHei" charset="0"/>
              <a:ea typeface="Microsoft YaHei" charset="0"/>
              <a:cs typeface="Microsoft YaHei" charset="0"/>
            </a:endParaRPr>
          </a:p>
        </p:txBody>
      </p:sp>
      <p:sp>
        <p:nvSpPr>
          <p:cNvPr id="20" name="矩形 19"/>
          <p:cNvSpPr/>
          <p:nvPr/>
        </p:nvSpPr>
        <p:spPr>
          <a:xfrm>
            <a:off x="5013918" y="3492501"/>
            <a:ext cx="1080120"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200" dirty="0">
                <a:latin typeface="Microsoft YaHei" charset="0"/>
                <a:ea typeface="Microsoft YaHei" charset="0"/>
                <a:cs typeface="Microsoft YaHei" charset="0"/>
              </a:rPr>
              <a:t>提交</a:t>
            </a:r>
          </a:p>
        </p:txBody>
      </p:sp>
      <p:sp>
        <p:nvSpPr>
          <p:cNvPr id="21" name="矩形 20"/>
          <p:cNvSpPr/>
          <p:nvPr/>
        </p:nvSpPr>
        <p:spPr>
          <a:xfrm>
            <a:off x="4853861" y="4869160"/>
            <a:ext cx="1504192" cy="1224136"/>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rtlCol="0" anchor="t"/>
          <a:lstStyle/>
          <a:p>
            <a:pPr algn="ctr"/>
            <a:r>
              <a:rPr lang="zh-CN" altLang="en-US" dirty="0" smtClean="0">
                <a:latin typeface="Microsoft YaHei" charset="0"/>
                <a:ea typeface="Microsoft YaHei" charset="0"/>
                <a:cs typeface="Microsoft YaHei" charset="0"/>
              </a:rPr>
              <a:t>订单服务</a:t>
            </a:r>
            <a:endParaRPr lang="zh-CN" altLang="en-US" dirty="0">
              <a:latin typeface="Microsoft YaHei" charset="0"/>
              <a:ea typeface="Microsoft YaHei" charset="0"/>
              <a:cs typeface="Microsoft YaHei" charset="0"/>
            </a:endParaRPr>
          </a:p>
        </p:txBody>
      </p:sp>
      <p:sp>
        <p:nvSpPr>
          <p:cNvPr id="22" name="流程图: 磁盘 69"/>
          <p:cNvSpPr/>
          <p:nvPr/>
        </p:nvSpPr>
        <p:spPr>
          <a:xfrm>
            <a:off x="7154447" y="4830603"/>
            <a:ext cx="1376985" cy="1297377"/>
          </a:xfrm>
          <a:prstGeom prst="flowChartMagneticDisk">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latin typeface="Microsoft YaHei" charset="0"/>
              <a:ea typeface="Microsoft YaHei" charset="0"/>
              <a:cs typeface="Microsoft YaHei" charset="0"/>
            </a:endParaRPr>
          </a:p>
        </p:txBody>
      </p:sp>
      <p:sp>
        <p:nvSpPr>
          <p:cNvPr id="23" name="矩形 22"/>
          <p:cNvSpPr/>
          <p:nvPr/>
        </p:nvSpPr>
        <p:spPr>
          <a:xfrm>
            <a:off x="7298463" y="5321911"/>
            <a:ext cx="1078610" cy="657329"/>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zh-CN" altLang="en-US" dirty="0">
              <a:latin typeface="Microsoft YaHei" charset="0"/>
              <a:ea typeface="Microsoft YaHei" charset="0"/>
              <a:cs typeface="Microsoft YaHei" charset="0"/>
            </a:endParaRPr>
          </a:p>
        </p:txBody>
      </p:sp>
      <p:sp>
        <p:nvSpPr>
          <p:cNvPr id="24" name="矩形 23"/>
          <p:cNvSpPr/>
          <p:nvPr/>
        </p:nvSpPr>
        <p:spPr>
          <a:xfrm>
            <a:off x="7298463" y="5321911"/>
            <a:ext cx="1078610" cy="2064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smtClean="0">
                <a:latin typeface="Microsoft YaHei" charset="0"/>
                <a:ea typeface="Microsoft YaHei" charset="0"/>
                <a:cs typeface="Microsoft YaHei" charset="0"/>
              </a:rPr>
              <a:t>订单表</a:t>
            </a:r>
            <a:endParaRPr lang="zh-CN" altLang="en-US" sz="1200" dirty="0">
              <a:latin typeface="Microsoft YaHei" charset="0"/>
              <a:ea typeface="Microsoft YaHei" charset="0"/>
              <a:cs typeface="Microsoft YaHei" charset="0"/>
            </a:endParaRPr>
          </a:p>
        </p:txBody>
      </p:sp>
      <p:sp>
        <p:nvSpPr>
          <p:cNvPr id="25" name="矩形 24"/>
          <p:cNvSpPr/>
          <p:nvPr/>
        </p:nvSpPr>
        <p:spPr>
          <a:xfrm>
            <a:off x="7298463" y="5540048"/>
            <a:ext cx="1078610" cy="19049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smtClean="0">
                <a:latin typeface="Microsoft YaHei" charset="0"/>
                <a:ea typeface="Microsoft YaHei" charset="0"/>
                <a:cs typeface="Microsoft YaHei" charset="0"/>
              </a:rPr>
              <a:t>… …</a:t>
            </a:r>
            <a:endParaRPr lang="zh-CN" altLang="en-US" sz="1200" b="1" dirty="0">
              <a:latin typeface="Microsoft YaHei" charset="0"/>
              <a:ea typeface="Microsoft YaHei" charset="0"/>
              <a:cs typeface="Microsoft YaHei" charset="0"/>
            </a:endParaRPr>
          </a:p>
        </p:txBody>
      </p:sp>
      <p:sp>
        <p:nvSpPr>
          <p:cNvPr id="26" name="矩形 25"/>
          <p:cNvSpPr/>
          <p:nvPr/>
        </p:nvSpPr>
        <p:spPr>
          <a:xfrm>
            <a:off x="5065897" y="5282547"/>
            <a:ext cx="1080120"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200" dirty="0" smtClean="0">
                <a:latin typeface="Microsoft YaHei" charset="0"/>
                <a:ea typeface="Microsoft YaHei" charset="0"/>
                <a:cs typeface="Microsoft YaHei" charset="0"/>
              </a:rPr>
              <a:t>开启事</a:t>
            </a:r>
            <a:r>
              <a:rPr lang="zh-CN" altLang="en-US" sz="1200" dirty="0">
                <a:latin typeface="Microsoft YaHei" charset="0"/>
                <a:ea typeface="Microsoft YaHei" charset="0"/>
                <a:cs typeface="Microsoft YaHei" charset="0"/>
              </a:rPr>
              <a:t>务</a:t>
            </a:r>
            <a:endParaRPr lang="zh-CN" altLang="en-US" sz="1200" dirty="0" smtClean="0">
              <a:latin typeface="Microsoft YaHei" charset="0"/>
              <a:ea typeface="Microsoft YaHei" charset="0"/>
              <a:cs typeface="Microsoft YaHei" charset="0"/>
            </a:endParaRPr>
          </a:p>
        </p:txBody>
      </p:sp>
      <p:sp>
        <p:nvSpPr>
          <p:cNvPr id="27" name="矩形 26"/>
          <p:cNvSpPr/>
          <p:nvPr/>
        </p:nvSpPr>
        <p:spPr>
          <a:xfrm>
            <a:off x="5065897" y="5517232"/>
            <a:ext cx="1080120" cy="2160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latin typeface="Microsoft YaHei" charset="0"/>
                <a:ea typeface="Microsoft YaHei" charset="0"/>
                <a:cs typeface="Microsoft YaHei" charset="0"/>
              </a:rPr>
              <a:t>订单操作</a:t>
            </a:r>
            <a:endParaRPr lang="zh-CN" altLang="en-US" sz="1200" dirty="0">
              <a:latin typeface="Microsoft YaHei" charset="0"/>
              <a:ea typeface="Microsoft YaHei" charset="0"/>
              <a:cs typeface="Microsoft YaHei" charset="0"/>
            </a:endParaRPr>
          </a:p>
        </p:txBody>
      </p:sp>
      <p:sp>
        <p:nvSpPr>
          <p:cNvPr id="28" name="矩形 27"/>
          <p:cNvSpPr/>
          <p:nvPr/>
        </p:nvSpPr>
        <p:spPr>
          <a:xfrm>
            <a:off x="5065897" y="5745731"/>
            <a:ext cx="1080120"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200" dirty="0">
                <a:latin typeface="Microsoft YaHei" charset="0"/>
                <a:ea typeface="Microsoft YaHei" charset="0"/>
                <a:cs typeface="Microsoft YaHei" charset="0"/>
              </a:rPr>
              <a:t>提交</a:t>
            </a:r>
          </a:p>
        </p:txBody>
      </p:sp>
      <p:cxnSp>
        <p:nvCxnSpPr>
          <p:cNvPr id="29" name="直接箭头连接符 155"/>
          <p:cNvCxnSpPr>
            <a:stCxn id="5" idx="3"/>
            <a:endCxn id="13" idx="1"/>
          </p:cNvCxnSpPr>
          <p:nvPr/>
        </p:nvCxnSpPr>
        <p:spPr>
          <a:xfrm flipV="1">
            <a:off x="3226144" y="3228268"/>
            <a:ext cx="1571390" cy="91299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155"/>
          <p:cNvCxnSpPr>
            <a:stCxn id="6" idx="3"/>
            <a:endCxn id="21" idx="1"/>
          </p:cNvCxnSpPr>
          <p:nvPr/>
        </p:nvCxnSpPr>
        <p:spPr>
          <a:xfrm>
            <a:off x="3224045" y="4362875"/>
            <a:ext cx="1629816" cy="111835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155"/>
          <p:cNvCxnSpPr>
            <a:stCxn id="19" idx="3"/>
            <a:endCxn id="17" idx="1"/>
          </p:cNvCxnSpPr>
          <p:nvPr/>
        </p:nvCxnSpPr>
        <p:spPr>
          <a:xfrm flipV="1">
            <a:off x="6089690" y="3359352"/>
            <a:ext cx="1208773" cy="78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155"/>
          <p:cNvCxnSpPr>
            <a:stCxn id="27" idx="3"/>
            <a:endCxn id="25" idx="1"/>
          </p:cNvCxnSpPr>
          <p:nvPr/>
        </p:nvCxnSpPr>
        <p:spPr>
          <a:xfrm>
            <a:off x="6146017" y="5625244"/>
            <a:ext cx="1152446" cy="1005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pic>
        <p:nvPicPr>
          <p:cNvPr id="47" name="图片 46"/>
          <p:cNvPicPr>
            <a:picLocks noChangeAspect="1"/>
          </p:cNvPicPr>
          <p:nvPr/>
        </p:nvPicPr>
        <p:blipFill>
          <a:blip r:embed="rId2"/>
          <a:stretch>
            <a:fillRect/>
          </a:stretch>
        </p:blipFill>
        <p:spPr>
          <a:xfrm>
            <a:off x="291474" y="3563829"/>
            <a:ext cx="1153849" cy="1153849"/>
          </a:xfrm>
          <a:prstGeom prst="rect">
            <a:avLst/>
          </a:prstGeom>
        </p:spPr>
      </p:pic>
      <p:cxnSp>
        <p:nvCxnSpPr>
          <p:cNvPr id="48" name="直接箭头连接符 155"/>
          <p:cNvCxnSpPr>
            <a:stCxn id="47" idx="3"/>
            <a:endCxn id="4" idx="1"/>
          </p:cNvCxnSpPr>
          <p:nvPr/>
        </p:nvCxnSpPr>
        <p:spPr>
          <a:xfrm>
            <a:off x="1445323" y="4140754"/>
            <a:ext cx="556685"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1" name="圆角矩形标注 50"/>
          <p:cNvSpPr/>
          <p:nvPr/>
        </p:nvSpPr>
        <p:spPr>
          <a:xfrm>
            <a:off x="3789421" y="3874466"/>
            <a:ext cx="1008113" cy="387208"/>
          </a:xfrm>
          <a:prstGeom prst="wedgeRoundRectCallout">
            <a:avLst>
              <a:gd name="adj1" fmla="val -16936"/>
              <a:gd name="adj2" fmla="val -114181"/>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marL="228600" indent="-228600" algn="ctr">
              <a:buFont typeface="+mj-ea"/>
              <a:buAutoNum type="circleNumDbPlain"/>
            </a:pPr>
            <a:r>
              <a:rPr lang="zh-CN" altLang="en-US" sz="1200" smtClean="0">
                <a:latin typeface="Microsoft YaHei" charset="0"/>
                <a:ea typeface="Microsoft YaHei" charset="0"/>
                <a:cs typeface="Microsoft YaHei" charset="0"/>
              </a:rPr>
              <a:t>减库存</a:t>
            </a:r>
            <a:endParaRPr lang="zh-CN" altLang="en-US" sz="1200" dirty="0">
              <a:latin typeface="Microsoft YaHei" charset="0"/>
              <a:ea typeface="Microsoft YaHei" charset="0"/>
              <a:cs typeface="Microsoft YaHei" charset="0"/>
            </a:endParaRPr>
          </a:p>
        </p:txBody>
      </p:sp>
      <p:sp>
        <p:nvSpPr>
          <p:cNvPr id="52" name="圆角矩形标注 51"/>
          <p:cNvSpPr/>
          <p:nvPr/>
        </p:nvSpPr>
        <p:spPr>
          <a:xfrm>
            <a:off x="3447710" y="5321911"/>
            <a:ext cx="1008113" cy="387208"/>
          </a:xfrm>
          <a:prstGeom prst="wedgeRoundRectCallout">
            <a:avLst>
              <a:gd name="adj1" fmla="val 36662"/>
              <a:gd name="adj2" fmla="val -103446"/>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marL="228600" indent="-228600" algn="ctr">
              <a:buFont typeface="+mj-ea"/>
              <a:buAutoNum type="circleNumDbPlain" startAt="2"/>
            </a:pPr>
            <a:r>
              <a:rPr lang="zh-CN" altLang="en-US" sz="1200" dirty="0" smtClean="0">
                <a:latin typeface="Microsoft YaHei" charset="0"/>
                <a:ea typeface="Microsoft YaHei" charset="0"/>
                <a:cs typeface="Microsoft YaHei" charset="0"/>
              </a:rPr>
              <a:t>增订单</a:t>
            </a:r>
            <a:endParaRPr lang="zh-CN" altLang="en-US" sz="1200" dirty="0">
              <a:latin typeface="Microsoft YaHei" charset="0"/>
              <a:ea typeface="Microsoft YaHei" charset="0"/>
              <a:cs typeface="Microsoft YaHei" charset="0"/>
            </a:endParaRPr>
          </a:p>
        </p:txBody>
      </p:sp>
      <p:sp>
        <p:nvSpPr>
          <p:cNvPr id="53" name="文本框 52"/>
          <p:cNvSpPr txBox="1"/>
          <p:nvPr/>
        </p:nvSpPr>
        <p:spPr>
          <a:xfrm>
            <a:off x="423582" y="4717678"/>
            <a:ext cx="877163" cy="369332"/>
          </a:xfrm>
          <a:prstGeom prst="rect">
            <a:avLst/>
          </a:prstGeom>
          <a:noFill/>
        </p:spPr>
        <p:txBody>
          <a:bodyPr wrap="none" rtlCol="0">
            <a:spAutoFit/>
          </a:bodyPr>
          <a:lstStyle/>
          <a:p>
            <a:r>
              <a:rPr kumimoji="1" lang="zh-CN" altLang="en-US" smtClean="0">
                <a:latin typeface="Microsoft YaHei" charset="0"/>
                <a:ea typeface="Microsoft YaHei" charset="0"/>
                <a:cs typeface="Microsoft YaHei" charset="0"/>
              </a:rPr>
              <a:t>客户端</a:t>
            </a:r>
            <a:endParaRPr kumimoji="1" lang="zh-CN" altLang="en-US" dirty="0">
              <a:latin typeface="Microsoft YaHei" charset="0"/>
              <a:ea typeface="Microsoft YaHei" charset="0"/>
              <a:cs typeface="Microsoft YaHei" charset="0"/>
            </a:endParaRPr>
          </a:p>
        </p:txBody>
      </p:sp>
      <p:sp>
        <p:nvSpPr>
          <p:cNvPr id="31" name="内容占位符 2"/>
          <p:cNvSpPr>
            <a:spLocks noGrp="1"/>
          </p:cNvSpPr>
          <p:nvPr>
            <p:ph idx="1"/>
          </p:nvPr>
        </p:nvSpPr>
        <p:spPr>
          <a:xfrm>
            <a:off x="457200" y="1600200"/>
            <a:ext cx="8229600" cy="1006466"/>
          </a:xfrm>
        </p:spPr>
        <p:txBody>
          <a:bodyPr>
            <a:normAutofit/>
          </a:bodyPr>
          <a:lstStyle/>
          <a:p>
            <a:pPr>
              <a:buFont typeface="Wingdings" charset="2"/>
              <a:buChar char="n"/>
            </a:pPr>
            <a:r>
              <a:rPr lang="zh-CN" altLang="en-US" sz="1600" dirty="0" smtClean="0">
                <a:latin typeface="Microsoft YaHei" charset="0"/>
                <a:ea typeface="Microsoft YaHei" charset="0"/>
                <a:cs typeface="Microsoft YaHei" charset="0"/>
              </a:rPr>
              <a:t>业务组成由：商城系统、库存系统和订单系统</a:t>
            </a:r>
          </a:p>
          <a:p>
            <a:pPr>
              <a:buFont typeface="Wingdings" charset="2"/>
              <a:buChar char="n"/>
            </a:pPr>
            <a:r>
              <a:rPr lang="zh-CN" altLang="en-US" sz="1600" dirty="0" smtClean="0">
                <a:latin typeface="Microsoft YaHei" charset="0"/>
                <a:ea typeface="Microsoft YaHei" charset="0"/>
                <a:cs typeface="Microsoft YaHei" charset="0"/>
              </a:rPr>
              <a:t>商城先调用减库存服务，然后再调用新增订单服务</a:t>
            </a:r>
          </a:p>
          <a:p>
            <a:pPr>
              <a:buFont typeface="Wingdings" charset="2"/>
              <a:buChar char="n"/>
            </a:pPr>
            <a:endParaRPr lang="en-US" altLang="zh-CN" sz="2000" b="1" dirty="0" smtClean="0">
              <a:latin typeface="Microsoft YaHei" charset="0"/>
              <a:ea typeface="Microsoft YaHei" charset="0"/>
              <a:cs typeface="Microsoft YaHei" charset="0"/>
            </a:endParaRPr>
          </a:p>
        </p:txBody>
      </p:sp>
      <p:sp>
        <p:nvSpPr>
          <p:cNvPr id="33" name="矩形 32"/>
          <p:cNvSpPr/>
          <p:nvPr/>
        </p:nvSpPr>
        <p:spPr>
          <a:xfrm>
            <a:off x="2146024" y="3796607"/>
            <a:ext cx="1080120"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200" dirty="0" smtClean="0">
                <a:latin typeface="Microsoft YaHei" charset="0"/>
                <a:ea typeface="Microsoft YaHei" charset="0"/>
                <a:cs typeface="Microsoft YaHei" charset="0"/>
              </a:rPr>
              <a:t>开启事</a:t>
            </a:r>
            <a:r>
              <a:rPr lang="zh-CN" altLang="en-US" sz="1200" dirty="0">
                <a:latin typeface="Microsoft YaHei" charset="0"/>
                <a:ea typeface="Microsoft YaHei" charset="0"/>
                <a:cs typeface="Microsoft YaHei" charset="0"/>
              </a:rPr>
              <a:t>务</a:t>
            </a:r>
            <a:endParaRPr lang="zh-CN" altLang="en-US" sz="1200" dirty="0" smtClean="0">
              <a:latin typeface="Microsoft YaHei" charset="0"/>
              <a:ea typeface="Microsoft YaHei" charset="0"/>
              <a:cs typeface="Microsoft YaHei" charset="0"/>
            </a:endParaRPr>
          </a:p>
        </p:txBody>
      </p:sp>
      <p:sp>
        <p:nvSpPr>
          <p:cNvPr id="34" name="矩形 33"/>
          <p:cNvSpPr/>
          <p:nvPr/>
        </p:nvSpPr>
        <p:spPr>
          <a:xfrm>
            <a:off x="2134594" y="4465788"/>
            <a:ext cx="1080120"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200" dirty="0">
                <a:latin typeface="Microsoft YaHei" charset="0"/>
                <a:ea typeface="Microsoft YaHei" charset="0"/>
                <a:cs typeface="Microsoft YaHei" charset="0"/>
              </a:rPr>
              <a:t>提交</a:t>
            </a:r>
          </a:p>
        </p:txBody>
      </p:sp>
      <p:sp>
        <p:nvSpPr>
          <p:cNvPr id="43" name="文本框 42"/>
          <p:cNvSpPr txBox="1"/>
          <p:nvPr/>
        </p:nvSpPr>
        <p:spPr>
          <a:xfrm>
            <a:off x="7298463" y="2612273"/>
            <a:ext cx="1082348" cy="307777"/>
          </a:xfrm>
          <a:prstGeom prst="rect">
            <a:avLst/>
          </a:prstGeom>
          <a:noFill/>
        </p:spPr>
        <p:txBody>
          <a:bodyPr wrap="none" rtlCol="0">
            <a:spAutoFit/>
          </a:bodyPr>
          <a:lstStyle/>
          <a:p>
            <a:r>
              <a:rPr kumimoji="1" lang="zh-CN" altLang="en-US" sz="1400" dirty="0" smtClean="0">
                <a:latin typeface="Microsoft YaHei" charset="0"/>
                <a:ea typeface="Microsoft YaHei" charset="0"/>
                <a:cs typeface="Microsoft YaHei" charset="0"/>
              </a:rPr>
              <a:t>库存数据库</a:t>
            </a:r>
            <a:endParaRPr kumimoji="1" lang="zh-CN" altLang="en-US" sz="1400" dirty="0">
              <a:latin typeface="Microsoft YaHei" charset="0"/>
              <a:ea typeface="Microsoft YaHei" charset="0"/>
              <a:cs typeface="Microsoft YaHei" charset="0"/>
            </a:endParaRPr>
          </a:p>
        </p:txBody>
      </p:sp>
      <p:sp>
        <p:nvSpPr>
          <p:cNvPr id="44" name="文本框 43"/>
          <p:cNvSpPr txBox="1"/>
          <p:nvPr/>
        </p:nvSpPr>
        <p:spPr>
          <a:xfrm>
            <a:off x="7322876" y="4919323"/>
            <a:ext cx="1082348" cy="307777"/>
          </a:xfrm>
          <a:prstGeom prst="rect">
            <a:avLst/>
          </a:prstGeom>
          <a:noFill/>
        </p:spPr>
        <p:txBody>
          <a:bodyPr wrap="none" rtlCol="0">
            <a:spAutoFit/>
          </a:bodyPr>
          <a:lstStyle/>
          <a:p>
            <a:r>
              <a:rPr kumimoji="1" lang="zh-CN" altLang="en-US" sz="1400" dirty="0" smtClean="0">
                <a:latin typeface="Microsoft YaHei" charset="0"/>
                <a:ea typeface="Microsoft YaHei" charset="0"/>
                <a:cs typeface="Microsoft YaHei" charset="0"/>
              </a:rPr>
              <a:t>订单数据库</a:t>
            </a:r>
            <a:endParaRPr kumimoji="1" lang="zh-CN" altLang="en-US" sz="1400" dirty="0">
              <a:latin typeface="Microsoft YaHei" charset="0"/>
              <a:ea typeface="Microsoft YaHei" charset="0"/>
              <a:cs typeface="Microsoft YaHei" charset="0"/>
            </a:endParaRPr>
          </a:p>
        </p:txBody>
      </p:sp>
    </p:spTree>
    <p:extLst>
      <p:ext uri="{BB962C8B-B14F-4D97-AF65-F5344CB8AC3E}">
        <p14:creationId xmlns:p14="http://schemas.microsoft.com/office/powerpoint/2010/main" val="6174098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latin typeface="Microsoft YaHei" charset="0"/>
                <a:ea typeface="Microsoft YaHei" charset="0"/>
                <a:cs typeface="Microsoft YaHei" charset="0"/>
              </a:rPr>
              <a:t>事务表</a:t>
            </a:r>
            <a:endParaRPr kumimoji="1" lang="zh-CN" altLang="en-US" dirty="0">
              <a:latin typeface="Microsoft YaHei" charset="0"/>
              <a:ea typeface="Microsoft YaHei" charset="0"/>
              <a:cs typeface="Microsoft YaHei" charset="0"/>
            </a:endParaRPr>
          </a:p>
        </p:txBody>
      </p:sp>
      <p:sp>
        <p:nvSpPr>
          <p:cNvPr id="4" name="内容占位符 2"/>
          <p:cNvSpPr>
            <a:spLocks noGrp="1"/>
          </p:cNvSpPr>
          <p:nvPr>
            <p:ph idx="1"/>
          </p:nvPr>
        </p:nvSpPr>
        <p:spPr>
          <a:xfrm>
            <a:off x="457200" y="1600200"/>
            <a:ext cx="8229600" cy="1006466"/>
          </a:xfrm>
        </p:spPr>
        <p:txBody>
          <a:bodyPr>
            <a:normAutofit/>
          </a:bodyPr>
          <a:lstStyle/>
          <a:p>
            <a:pPr>
              <a:buFont typeface="Wingdings" charset="2"/>
              <a:buChar char="n"/>
            </a:pPr>
            <a:r>
              <a:rPr lang="zh-CN" altLang="en-US" sz="1600" dirty="0" smtClean="0">
                <a:latin typeface="Microsoft YaHei" charset="0"/>
                <a:ea typeface="Microsoft YaHei" charset="0"/>
                <a:cs typeface="Microsoft YaHei" charset="0"/>
              </a:rPr>
              <a:t>在每个业务库中都增加一张事务表，通过延伸业务事务范围包扩对事务表的操作</a:t>
            </a:r>
            <a:endParaRPr lang="en-US" altLang="zh-CN" sz="1600" dirty="0" smtClean="0">
              <a:latin typeface="Microsoft YaHei" charset="0"/>
              <a:ea typeface="Microsoft YaHei" charset="0"/>
              <a:cs typeface="Microsoft YaHei"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188624491"/>
              </p:ext>
            </p:extLst>
          </p:nvPr>
        </p:nvGraphicFramePr>
        <p:xfrm>
          <a:off x="683568" y="4149080"/>
          <a:ext cx="7560840" cy="1432560"/>
        </p:xfrm>
        <a:graphic>
          <a:graphicData uri="http://schemas.openxmlformats.org/drawingml/2006/table">
            <a:tbl>
              <a:tblPr/>
              <a:tblGrid>
                <a:gridCol w="576063"/>
                <a:gridCol w="1080120"/>
                <a:gridCol w="1152128"/>
                <a:gridCol w="720080"/>
                <a:gridCol w="936104"/>
                <a:gridCol w="792088"/>
                <a:gridCol w="1152128"/>
                <a:gridCol w="1152129"/>
              </a:tblGrid>
              <a:tr h="159636">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000" b="1" i="0" u="none" strike="noStrike" cap="none" normalizeH="0" baseline="0" dirty="0" err="1" smtClean="0">
                          <a:ln>
                            <a:noFill/>
                          </a:ln>
                          <a:solidFill>
                            <a:srgbClr val="FFFFFF"/>
                          </a:solidFill>
                          <a:effectLst/>
                          <a:latin typeface="Microsoft YaHei" charset="0"/>
                          <a:ea typeface="Microsoft YaHei" charset="0"/>
                          <a:cs typeface="Microsoft YaHei" charset="0"/>
                        </a:rPr>
                        <a:t>tx_Id</a:t>
                      </a:r>
                      <a:endParaRPr kumimoji="0" lang="en-US" altLang="zh-CN" sz="1000" b="1" i="0" u="none" strike="noStrike" cap="none" normalizeH="0" baseline="0" dirty="0" smtClean="0">
                        <a:ln>
                          <a:noFill/>
                        </a:ln>
                        <a:solidFill>
                          <a:srgbClr val="FFFFFF"/>
                        </a:solidFill>
                        <a:effectLst/>
                        <a:latin typeface="Microsoft YaHei" charset="0"/>
                        <a:ea typeface="Microsoft YaHei" charset="0"/>
                        <a:cs typeface="Microsoft YaHei"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000" b="1" i="0" u="none" strike="noStrike" cap="none" normalizeH="0" baseline="0" dirty="0" err="1" smtClean="0">
                          <a:ln>
                            <a:noFill/>
                          </a:ln>
                          <a:solidFill>
                            <a:srgbClr val="FFFFFF"/>
                          </a:solidFill>
                          <a:effectLst/>
                          <a:latin typeface="Microsoft YaHei" charset="0"/>
                          <a:ea typeface="Microsoft YaHei" charset="0"/>
                          <a:cs typeface="Microsoft YaHei" charset="0"/>
                        </a:rPr>
                        <a:t>business_id</a:t>
                      </a:r>
                      <a:endParaRPr kumimoji="0" lang="en-US" altLang="zh-CN" sz="1000" b="1" i="0" u="none" strike="noStrike" cap="none" normalizeH="0" baseline="0" dirty="0" smtClean="0">
                        <a:ln>
                          <a:noFill/>
                        </a:ln>
                        <a:solidFill>
                          <a:srgbClr val="FFFFFF"/>
                        </a:solidFill>
                        <a:effectLst/>
                        <a:latin typeface="Microsoft YaHei" charset="0"/>
                        <a:ea typeface="Microsoft YaHei" charset="0"/>
                        <a:cs typeface="Microsoft YaHei"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70195"/>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000" b="1" i="0" u="none" strike="noStrike" cap="none" normalizeH="0" baseline="0" dirty="0" err="1" smtClean="0">
                          <a:ln>
                            <a:noFill/>
                          </a:ln>
                          <a:solidFill>
                            <a:srgbClr val="FFFFFF"/>
                          </a:solidFill>
                          <a:effectLst/>
                          <a:latin typeface="Microsoft YaHei" charset="0"/>
                          <a:ea typeface="Microsoft YaHei" charset="0"/>
                          <a:cs typeface="Microsoft YaHei" charset="0"/>
                        </a:rPr>
                        <a:t>business_type</a:t>
                      </a:r>
                      <a:endParaRPr kumimoji="0" lang="en-US" altLang="zh-CN" sz="1000" b="1" i="0" u="none" strike="noStrike" cap="none" normalizeH="0" baseline="0" dirty="0" smtClean="0">
                        <a:ln>
                          <a:noFill/>
                        </a:ln>
                        <a:solidFill>
                          <a:srgbClr val="FFFFFF"/>
                        </a:solidFill>
                        <a:effectLst/>
                        <a:latin typeface="Microsoft YaHei" charset="0"/>
                        <a:ea typeface="Microsoft YaHei" charset="0"/>
                        <a:cs typeface="Microsoft YaHei"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000" b="1" i="0" u="none" strike="noStrike" cap="none" normalizeH="0" baseline="0" dirty="0" err="1" smtClean="0">
                          <a:ln>
                            <a:noFill/>
                          </a:ln>
                          <a:solidFill>
                            <a:srgbClr val="FFFFFF"/>
                          </a:solidFill>
                          <a:effectLst/>
                          <a:latin typeface="Microsoft YaHei" charset="0"/>
                          <a:ea typeface="Microsoft YaHei" charset="0"/>
                          <a:cs typeface="Microsoft YaHei" charset="0"/>
                        </a:rPr>
                        <a:t>tx_type</a:t>
                      </a:r>
                      <a:endParaRPr kumimoji="0" lang="en-US" altLang="zh-CN" sz="1000" b="1" i="0" u="none" strike="noStrike" cap="none" normalizeH="0" baseline="0" dirty="0" smtClean="0">
                        <a:ln>
                          <a:noFill/>
                        </a:ln>
                        <a:solidFill>
                          <a:srgbClr val="FFFFFF"/>
                        </a:solidFill>
                        <a:effectLst/>
                        <a:latin typeface="Microsoft YaHei" charset="0"/>
                        <a:ea typeface="Microsoft YaHei" charset="0"/>
                        <a:cs typeface="Microsoft YaHei"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000" b="1" i="0" u="none" strike="noStrike" cap="none" normalizeH="0" baseline="0" dirty="0" err="1" smtClean="0">
                          <a:ln>
                            <a:noFill/>
                          </a:ln>
                          <a:solidFill>
                            <a:srgbClr val="FFFFFF"/>
                          </a:solidFill>
                          <a:effectLst/>
                          <a:latin typeface="Microsoft YaHei" charset="0"/>
                          <a:ea typeface="Microsoft YaHei" charset="0"/>
                          <a:cs typeface="Microsoft YaHei" charset="0"/>
                        </a:rPr>
                        <a:t>tx_status</a:t>
                      </a:r>
                      <a:endParaRPr kumimoji="0" lang="en-US" altLang="zh-CN" sz="1000" b="1" i="0" u="none" strike="noStrike" cap="none" normalizeH="0" baseline="0" dirty="0" smtClean="0">
                        <a:ln>
                          <a:noFill/>
                        </a:ln>
                        <a:solidFill>
                          <a:srgbClr val="FFFFFF"/>
                        </a:solidFill>
                        <a:effectLst/>
                        <a:latin typeface="Microsoft YaHei" charset="0"/>
                        <a:ea typeface="Microsoft YaHei" charset="0"/>
                        <a:cs typeface="Microsoft YaHei"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000" b="1" i="0" u="none" strike="noStrike" cap="none" normalizeH="0" baseline="0" dirty="0" smtClean="0">
                          <a:ln>
                            <a:noFill/>
                          </a:ln>
                          <a:solidFill>
                            <a:srgbClr val="FFFFFF"/>
                          </a:solidFill>
                          <a:effectLst/>
                          <a:latin typeface="Microsoft YaHei" charset="0"/>
                          <a:ea typeface="Microsoft YaHei" charset="0"/>
                          <a:cs typeface="Microsoft YaHei" charset="0"/>
                        </a:rPr>
                        <a:t>context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000" b="1" i="0" u="none" strike="noStrike" cap="none" normalizeH="0" baseline="0" dirty="0" err="1" smtClean="0">
                          <a:ln>
                            <a:noFill/>
                          </a:ln>
                          <a:solidFill>
                            <a:srgbClr val="FFFFFF"/>
                          </a:solidFill>
                          <a:effectLst/>
                          <a:latin typeface="Microsoft YaHei" charset="0"/>
                          <a:ea typeface="Microsoft YaHei" charset="0"/>
                          <a:cs typeface="Microsoft YaHei" charset="0"/>
                        </a:rPr>
                        <a:t>retried_count</a:t>
                      </a:r>
                      <a:endParaRPr kumimoji="0" lang="en-US" altLang="zh-CN" sz="1000" b="1" i="0" u="none" strike="noStrike" cap="none" normalizeH="0" baseline="0" dirty="0" smtClean="0">
                        <a:ln>
                          <a:noFill/>
                        </a:ln>
                        <a:solidFill>
                          <a:srgbClr val="FFFFFF"/>
                        </a:solidFill>
                        <a:effectLst/>
                        <a:latin typeface="Microsoft YaHei" charset="0"/>
                        <a:ea typeface="Microsoft YaHei" charset="0"/>
                        <a:cs typeface="Microsoft YaHei"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000" b="1" i="0" u="none" strike="noStrike" cap="none" normalizeH="0" baseline="0" dirty="0" err="1" smtClean="0">
                          <a:ln>
                            <a:noFill/>
                          </a:ln>
                          <a:solidFill>
                            <a:srgbClr val="FFFFFF"/>
                          </a:solidFill>
                          <a:effectLst/>
                          <a:latin typeface="Microsoft YaHei" charset="0"/>
                          <a:ea typeface="Microsoft YaHei" charset="0"/>
                          <a:cs typeface="Microsoft YaHei" charset="0"/>
                        </a:rPr>
                        <a:t>gmt_modified</a:t>
                      </a:r>
                      <a:endParaRPr kumimoji="0" lang="en-US" altLang="zh-CN" sz="1000" b="1" i="0" u="none" strike="noStrike" cap="none" normalizeH="0" baseline="0" dirty="0" smtClean="0">
                        <a:ln>
                          <a:noFill/>
                        </a:ln>
                        <a:solidFill>
                          <a:srgbClr val="FFFFFF"/>
                        </a:solidFill>
                        <a:effectLst/>
                        <a:latin typeface="Microsoft YaHei" charset="0"/>
                        <a:ea typeface="Microsoft YaHei" charset="0"/>
                        <a:cs typeface="Microsoft YaHei"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8487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000" b="0" i="0" u="none" strike="noStrike" cap="none" normalizeH="0" baseline="0" dirty="0" smtClean="0">
                          <a:ln>
                            <a:noFill/>
                          </a:ln>
                          <a:solidFill>
                            <a:schemeClr val="tx2"/>
                          </a:solidFill>
                          <a:effectLst/>
                          <a:latin typeface="Microsoft YaHei" charset="0"/>
                          <a:ea typeface="Microsoft YaHei" charset="0"/>
                          <a:cs typeface="Microsoft YaHei"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79999"/>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000" b="0" i="0" u="none" strike="noStrike" cap="none" normalizeH="0" baseline="0" dirty="0" smtClean="0">
                          <a:ln>
                            <a:noFill/>
                          </a:ln>
                          <a:solidFill>
                            <a:schemeClr val="tx2"/>
                          </a:solidFill>
                          <a:effectLst/>
                          <a:latin typeface="Microsoft YaHei" charset="0"/>
                          <a:ea typeface="Microsoft YaHei" charset="0"/>
                          <a:cs typeface="Microsoft YaHei"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8196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000" b="0" i="0" u="none" strike="noStrike" cap="none" normalizeH="0" baseline="0" dirty="0" smtClean="0">
                          <a:ln>
                            <a:noFill/>
                          </a:ln>
                          <a:solidFill>
                            <a:schemeClr val="tx2"/>
                          </a:solidFill>
                          <a:effectLst/>
                          <a:latin typeface="Microsoft YaHei" charset="0"/>
                          <a:ea typeface="Microsoft YaHei" charset="0"/>
                          <a:cs typeface="Microsoft YaHei" charset="0"/>
                        </a:rPr>
                        <a:t>ORDER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79999"/>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000" b="0" i="0" u="none" strike="noStrike" cap="none" normalizeH="0" baseline="0" dirty="0" smtClean="0">
                          <a:ln>
                            <a:noFill/>
                          </a:ln>
                          <a:solidFill>
                            <a:schemeClr val="tx2"/>
                          </a:solidFill>
                          <a:effectLst/>
                          <a:latin typeface="Microsoft YaHei" charset="0"/>
                          <a:ea typeface="Microsoft YaHei" charset="0"/>
                          <a:cs typeface="Microsoft YaHei" charset="0"/>
                        </a:rPr>
                        <a:t>TCC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79999"/>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000" b="0" i="0" u="none" strike="noStrike" cap="none" normalizeH="0" baseline="0" dirty="0" smtClean="0">
                          <a:ln>
                            <a:noFill/>
                          </a:ln>
                          <a:solidFill>
                            <a:schemeClr val="tx2"/>
                          </a:solidFill>
                          <a:effectLst/>
                          <a:latin typeface="Microsoft YaHei" charset="0"/>
                          <a:ea typeface="Microsoft YaHei" charset="0"/>
                          <a:cs typeface="Microsoft YaHei" charset="0"/>
                        </a:rPr>
                        <a:t>TRIED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79999"/>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000" b="0" i="0" u="none" strike="noStrike" cap="none" normalizeH="0" baseline="0" dirty="0" smtClean="0">
                          <a:ln>
                            <a:noFill/>
                          </a:ln>
                          <a:solidFill>
                            <a:schemeClr val="tx2"/>
                          </a:solidFill>
                          <a:effectLst/>
                          <a:latin typeface="Microsoft YaHei" charset="0"/>
                          <a:ea typeface="Microsoft YaHei" charset="0"/>
                          <a:cs typeface="Microsoft YaHei"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79999"/>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000" b="0" i="0" u="none" strike="noStrike" cap="none" normalizeH="0" baseline="0" dirty="0" smtClean="0">
                          <a:ln>
                            <a:noFill/>
                          </a:ln>
                          <a:solidFill>
                            <a:schemeClr val="tx2"/>
                          </a:solidFill>
                          <a:effectLst/>
                          <a:latin typeface="Microsoft YaHei" charset="0"/>
                          <a:ea typeface="Microsoft YaHei" charset="0"/>
                          <a:cs typeface="Microsoft YaHei"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79999"/>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000" b="0" i="0" u="none" strike="noStrike" cap="none" normalizeH="0" baseline="0" dirty="0" smtClean="0">
                          <a:ln>
                            <a:noFill/>
                          </a:ln>
                          <a:solidFill>
                            <a:schemeClr val="tx2"/>
                          </a:solidFill>
                          <a:effectLst/>
                          <a:latin typeface="Microsoft YaHei" charset="0"/>
                          <a:ea typeface="Microsoft YaHei" charset="0"/>
                          <a:cs typeface="Microsoft YaHei" charset="0"/>
                        </a:rPr>
                        <a:t>2016-8-9</a:t>
                      </a:r>
                      <a:r>
                        <a:rPr kumimoji="0" lang="zh-CN" altLang="en-US" sz="1000" b="0" i="0" u="none" strike="noStrike" cap="none" normalizeH="0" baseline="0" dirty="0" smtClean="0">
                          <a:ln>
                            <a:noFill/>
                          </a:ln>
                          <a:solidFill>
                            <a:schemeClr val="tx2"/>
                          </a:solidFill>
                          <a:effectLst/>
                          <a:latin typeface="Microsoft YaHei" charset="0"/>
                          <a:ea typeface="Microsoft YaHei" charset="0"/>
                          <a:cs typeface="Microsoft YaHei" charset="0"/>
                        </a:rPr>
                        <a:t> </a:t>
                      </a:r>
                      <a:r>
                        <a:rPr kumimoji="0" lang="en-US" altLang="zh-CN" sz="1000" b="0" i="0" u="none" strike="noStrike" cap="none" normalizeH="0" baseline="0" dirty="0" smtClean="0">
                          <a:ln>
                            <a:noFill/>
                          </a:ln>
                          <a:solidFill>
                            <a:schemeClr val="tx2"/>
                          </a:solidFill>
                          <a:effectLst/>
                          <a:latin typeface="Microsoft YaHei" charset="0"/>
                          <a:ea typeface="Microsoft YaHei" charset="0"/>
                          <a:cs typeface="Microsoft YaHei" charset="0"/>
                        </a:rPr>
                        <a:t>12:11:30:56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79999"/>
                      </a:schemeClr>
                    </a:solidFill>
                  </a:tcPr>
                </a:tc>
              </a:tr>
              <a:tr h="28487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000" b="0" i="0" u="none" strike="noStrike" cap="none" normalizeH="0" baseline="0" dirty="0" smtClean="0">
                          <a:ln>
                            <a:noFill/>
                          </a:ln>
                          <a:solidFill>
                            <a:schemeClr val="tx2"/>
                          </a:solidFill>
                          <a:effectLst/>
                          <a:latin typeface="Microsoft YaHei" charset="0"/>
                          <a:ea typeface="Microsoft YaHei" charset="0"/>
                          <a:cs typeface="Microsoft YaHei"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47842"/>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000" b="0" i="0" u="none" strike="noStrike" cap="none" normalizeH="0" baseline="0" dirty="0" smtClean="0">
                          <a:ln>
                            <a:noFill/>
                          </a:ln>
                          <a:solidFill>
                            <a:schemeClr val="tx2"/>
                          </a:solidFill>
                          <a:effectLst/>
                          <a:latin typeface="Microsoft YaHei" charset="0"/>
                          <a:ea typeface="Microsoft YaHei" charset="0"/>
                          <a:cs typeface="Microsoft YaHei"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195"/>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000" b="0" i="0" u="none" strike="noStrike" cap="none" normalizeH="0" baseline="0" dirty="0" smtClean="0">
                          <a:ln>
                            <a:noFill/>
                          </a:ln>
                          <a:solidFill>
                            <a:schemeClr val="tx2"/>
                          </a:solidFill>
                          <a:effectLst/>
                          <a:latin typeface="Microsoft YaHei" charset="0"/>
                          <a:ea typeface="Microsoft YaHei" charset="0"/>
                          <a:cs typeface="Microsoft YaHei" charset="0"/>
                        </a:rPr>
                        <a:t>REPO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47842"/>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000" b="0" i="0" u="none" strike="noStrike" cap="none" normalizeH="0" baseline="0" dirty="0" smtClean="0">
                          <a:ln>
                            <a:noFill/>
                          </a:ln>
                          <a:solidFill>
                            <a:schemeClr val="tx2"/>
                          </a:solidFill>
                          <a:effectLst/>
                          <a:latin typeface="Microsoft YaHei" charset="0"/>
                          <a:ea typeface="Microsoft YaHei" charset="0"/>
                          <a:cs typeface="Microsoft YaHei" charset="0"/>
                        </a:rPr>
                        <a:t>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47842"/>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000" b="0" i="0" u="none" strike="noStrike" cap="none" normalizeH="0" baseline="0" dirty="0" smtClean="0">
                          <a:ln>
                            <a:noFill/>
                          </a:ln>
                          <a:solidFill>
                            <a:schemeClr val="tx2"/>
                          </a:solidFill>
                          <a:effectLst/>
                          <a:latin typeface="Microsoft YaHei" charset="0"/>
                          <a:ea typeface="Microsoft YaHei" charset="0"/>
                          <a:cs typeface="Microsoft YaHei" charset="0"/>
                        </a:rPr>
                        <a:t>CONFIRMED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47842"/>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000" b="0" i="0" u="none" strike="noStrike" cap="none" normalizeH="0" baseline="0" dirty="0" smtClean="0">
                          <a:ln>
                            <a:noFill/>
                          </a:ln>
                          <a:solidFill>
                            <a:schemeClr val="tx2"/>
                          </a:solidFill>
                          <a:effectLst/>
                          <a:latin typeface="Microsoft YaHei" charset="0"/>
                          <a:ea typeface="Microsoft YaHei" charset="0"/>
                          <a:cs typeface="Microsoft YaHei"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47842"/>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000" b="0" i="0" u="none" strike="noStrike" cap="none" normalizeH="0" baseline="0" dirty="0" smtClean="0">
                          <a:ln>
                            <a:noFill/>
                          </a:ln>
                          <a:solidFill>
                            <a:schemeClr val="tx2"/>
                          </a:solidFill>
                          <a:effectLst/>
                          <a:latin typeface="Microsoft YaHei" charset="0"/>
                          <a:ea typeface="Microsoft YaHei" charset="0"/>
                          <a:cs typeface="Microsoft YaHei"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47842"/>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defRPr/>
                      </a:pPr>
                      <a:r>
                        <a:rPr kumimoji="0" lang="en-US" altLang="zh-CN" sz="1000" b="0" i="0" u="none" strike="noStrike" cap="none" normalizeH="0" baseline="0" dirty="0" smtClean="0">
                          <a:ln>
                            <a:noFill/>
                          </a:ln>
                          <a:solidFill>
                            <a:schemeClr val="tx2"/>
                          </a:solidFill>
                          <a:effectLst/>
                          <a:latin typeface="Microsoft YaHei" charset="0"/>
                          <a:ea typeface="Microsoft YaHei" charset="0"/>
                          <a:cs typeface="Microsoft YaHei" charset="0"/>
                        </a:rPr>
                        <a:t>2016-8-9</a:t>
                      </a:r>
                      <a:r>
                        <a:rPr kumimoji="0" lang="zh-CN" altLang="en-US" sz="1000" b="0" i="0" u="none" strike="noStrike" cap="none" normalizeH="0" baseline="0" dirty="0" smtClean="0">
                          <a:ln>
                            <a:noFill/>
                          </a:ln>
                          <a:solidFill>
                            <a:schemeClr val="tx2"/>
                          </a:solidFill>
                          <a:effectLst/>
                          <a:latin typeface="Microsoft YaHei" charset="0"/>
                          <a:ea typeface="Microsoft YaHei" charset="0"/>
                          <a:cs typeface="Microsoft YaHei" charset="0"/>
                        </a:rPr>
                        <a:t> </a:t>
                      </a:r>
                      <a:r>
                        <a:rPr kumimoji="0" lang="en-US" altLang="zh-CN" sz="1000" b="0" i="0" u="none" strike="noStrike" cap="none" normalizeH="0" baseline="0" dirty="0" smtClean="0">
                          <a:ln>
                            <a:noFill/>
                          </a:ln>
                          <a:solidFill>
                            <a:schemeClr val="tx2"/>
                          </a:solidFill>
                          <a:effectLst/>
                          <a:latin typeface="Microsoft YaHei" charset="0"/>
                          <a:ea typeface="Microsoft YaHei" charset="0"/>
                          <a:cs typeface="Microsoft YaHei" charset="0"/>
                        </a:rPr>
                        <a:t>13:11:30:56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47842"/>
                      </a:schemeClr>
                    </a:solidFill>
                  </a:tcPr>
                </a:tc>
              </a:tr>
              <a:tr h="28487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000" b="0" i="0" u="none" strike="noStrike" cap="none" normalizeH="0" baseline="0" dirty="0" smtClean="0">
                          <a:ln>
                            <a:noFill/>
                          </a:ln>
                          <a:solidFill>
                            <a:schemeClr val="tx2"/>
                          </a:solidFill>
                          <a:effectLst/>
                          <a:latin typeface="Microsoft YaHei" charset="0"/>
                          <a:ea typeface="Microsoft YaHei" charset="0"/>
                          <a:cs typeface="Microsoft YaHei"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79999"/>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000" b="0" i="0" u="none" strike="noStrike" cap="none" normalizeH="0" baseline="0" dirty="0" smtClean="0">
                          <a:ln>
                            <a:noFill/>
                          </a:ln>
                          <a:solidFill>
                            <a:schemeClr val="tx2"/>
                          </a:solidFill>
                          <a:effectLst/>
                          <a:latin typeface="Microsoft YaHei" charset="0"/>
                          <a:ea typeface="Microsoft YaHei" charset="0"/>
                          <a:cs typeface="Microsoft YaHei"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8196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000" b="0" i="0" u="none" strike="noStrike" cap="none" normalizeH="0" baseline="0" dirty="0" smtClean="0">
                          <a:ln>
                            <a:noFill/>
                          </a:ln>
                          <a:solidFill>
                            <a:schemeClr val="tx2"/>
                          </a:solidFill>
                          <a:effectLst/>
                          <a:latin typeface="Microsoft YaHei" charset="0"/>
                          <a:ea typeface="Microsoft YaHei" charset="0"/>
                          <a:cs typeface="Microsoft YaHei" charset="0"/>
                        </a:rPr>
                        <a:t>ORDER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79999"/>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000" b="0" i="0" u="none" strike="noStrike" cap="none" normalizeH="0" baseline="0" dirty="0" smtClean="0">
                          <a:ln>
                            <a:noFill/>
                          </a:ln>
                          <a:solidFill>
                            <a:schemeClr val="tx2"/>
                          </a:solidFill>
                          <a:effectLst/>
                          <a:latin typeface="Microsoft YaHei" charset="0"/>
                          <a:ea typeface="Microsoft YaHei" charset="0"/>
                          <a:cs typeface="Microsoft YaHei" charset="0"/>
                        </a:rPr>
                        <a:t>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79999"/>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000" b="0" i="0" u="none" strike="noStrike" cap="none" normalizeH="0" baseline="0" dirty="0" smtClean="0">
                          <a:ln>
                            <a:noFill/>
                          </a:ln>
                          <a:solidFill>
                            <a:schemeClr val="tx2"/>
                          </a:solidFill>
                          <a:effectLst/>
                          <a:latin typeface="Microsoft YaHei" charset="0"/>
                          <a:ea typeface="Microsoft YaHei" charset="0"/>
                          <a:cs typeface="Microsoft YaHei" charset="0"/>
                        </a:rPr>
                        <a:t>CANCLLING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79999"/>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000" b="0" i="0" u="none" strike="noStrike" cap="none" normalizeH="0" baseline="0" dirty="0" smtClean="0">
                          <a:ln>
                            <a:noFill/>
                          </a:ln>
                          <a:solidFill>
                            <a:schemeClr val="tx2"/>
                          </a:solidFill>
                          <a:effectLst/>
                          <a:latin typeface="Microsoft YaHei" charset="0"/>
                          <a:ea typeface="Microsoft YaHei" charset="0"/>
                          <a:cs typeface="Microsoft YaHei"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79999"/>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000" b="0" i="0" u="none" strike="noStrike" cap="none" normalizeH="0" baseline="0" dirty="0" smtClean="0">
                          <a:ln>
                            <a:noFill/>
                          </a:ln>
                          <a:solidFill>
                            <a:schemeClr val="tx2"/>
                          </a:solidFill>
                          <a:effectLst/>
                          <a:latin typeface="Microsoft YaHei" charset="0"/>
                          <a:ea typeface="Microsoft YaHei" charset="0"/>
                          <a:cs typeface="Microsoft YaHei"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79999"/>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defRPr/>
                      </a:pPr>
                      <a:r>
                        <a:rPr kumimoji="0" lang="en-US" altLang="zh-CN" sz="1000" b="0" i="0" u="none" strike="noStrike" cap="none" normalizeH="0" baseline="0" dirty="0" smtClean="0">
                          <a:ln>
                            <a:noFill/>
                          </a:ln>
                          <a:solidFill>
                            <a:schemeClr val="tx2"/>
                          </a:solidFill>
                          <a:effectLst/>
                          <a:latin typeface="Microsoft YaHei" charset="0"/>
                          <a:ea typeface="Microsoft YaHei" charset="0"/>
                          <a:cs typeface="Microsoft YaHei" charset="0"/>
                        </a:rPr>
                        <a:t>2016-8-9</a:t>
                      </a:r>
                      <a:r>
                        <a:rPr kumimoji="0" lang="zh-CN" altLang="en-US" sz="1000" b="0" i="0" u="none" strike="noStrike" cap="none" normalizeH="0" baseline="0" dirty="0" smtClean="0">
                          <a:ln>
                            <a:noFill/>
                          </a:ln>
                          <a:solidFill>
                            <a:schemeClr val="tx2"/>
                          </a:solidFill>
                          <a:effectLst/>
                          <a:latin typeface="Microsoft YaHei" charset="0"/>
                          <a:ea typeface="Microsoft YaHei" charset="0"/>
                          <a:cs typeface="Microsoft YaHei" charset="0"/>
                        </a:rPr>
                        <a:t> </a:t>
                      </a:r>
                      <a:r>
                        <a:rPr kumimoji="0" lang="en-US" altLang="zh-CN" sz="1000" b="0" i="0" u="none" strike="noStrike" cap="none" normalizeH="0" baseline="0" dirty="0" smtClean="0">
                          <a:ln>
                            <a:noFill/>
                          </a:ln>
                          <a:solidFill>
                            <a:schemeClr val="tx2"/>
                          </a:solidFill>
                          <a:effectLst/>
                          <a:latin typeface="Microsoft YaHei" charset="0"/>
                          <a:ea typeface="Microsoft YaHei" charset="0"/>
                          <a:cs typeface="Microsoft YaHei" charset="0"/>
                        </a:rPr>
                        <a:t>14:11:30:56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79999"/>
                      </a:schemeClr>
                    </a:solidFill>
                  </a:tcPr>
                </a:tc>
              </a:tr>
            </a:tbl>
          </a:graphicData>
        </a:graphic>
      </p:graphicFrame>
      <p:cxnSp>
        <p:nvCxnSpPr>
          <p:cNvPr id="7" name="直线连接符 6"/>
          <p:cNvCxnSpPr>
            <a:endCxn id="9" idx="2"/>
          </p:cNvCxnSpPr>
          <p:nvPr/>
        </p:nvCxnSpPr>
        <p:spPr>
          <a:xfrm flipH="1" flipV="1">
            <a:off x="992909" y="3607933"/>
            <a:ext cx="10240" cy="52033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92799" y="3330934"/>
            <a:ext cx="800219" cy="276999"/>
          </a:xfrm>
          <a:prstGeom prst="rect">
            <a:avLst/>
          </a:prstGeom>
          <a:noFill/>
        </p:spPr>
        <p:txBody>
          <a:bodyPr wrap="none" rtlCol="0">
            <a:spAutoFit/>
          </a:bodyPr>
          <a:lstStyle/>
          <a:p>
            <a:r>
              <a:rPr kumimoji="1" lang="zh-CN" altLang="en-US" sz="1200" dirty="0" smtClean="0">
                <a:latin typeface="Microsoft YaHei" charset="0"/>
                <a:ea typeface="Microsoft YaHei" charset="0"/>
                <a:cs typeface="Microsoft YaHei" charset="0"/>
              </a:rPr>
              <a:t>事务编号</a:t>
            </a:r>
            <a:endParaRPr kumimoji="1" lang="zh-CN" altLang="en-US" sz="1200" dirty="0">
              <a:latin typeface="Microsoft YaHei" charset="0"/>
              <a:ea typeface="Microsoft YaHei" charset="0"/>
              <a:cs typeface="Microsoft YaHei" charset="0"/>
            </a:endParaRPr>
          </a:p>
        </p:txBody>
      </p:sp>
      <p:cxnSp>
        <p:nvCxnSpPr>
          <p:cNvPr id="10" name="直线连接符 9"/>
          <p:cNvCxnSpPr/>
          <p:nvPr/>
        </p:nvCxnSpPr>
        <p:spPr>
          <a:xfrm flipH="1" flipV="1">
            <a:off x="1763688" y="2962329"/>
            <a:ext cx="15454" cy="118675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295420" y="2645998"/>
            <a:ext cx="967444" cy="276999"/>
          </a:xfrm>
          <a:prstGeom prst="rect">
            <a:avLst/>
          </a:prstGeom>
          <a:noFill/>
        </p:spPr>
        <p:txBody>
          <a:bodyPr wrap="none" rtlCol="0">
            <a:spAutoFit/>
          </a:bodyPr>
          <a:lstStyle/>
          <a:p>
            <a:r>
              <a:rPr kumimoji="1" lang="zh-CN" altLang="en-US" sz="1200" dirty="0" smtClean="0">
                <a:latin typeface="Microsoft YaHei" charset="0"/>
                <a:ea typeface="Microsoft YaHei" charset="0"/>
                <a:cs typeface="Microsoft YaHei" charset="0"/>
              </a:rPr>
              <a:t>业务流水号</a:t>
            </a:r>
            <a:endParaRPr kumimoji="1" lang="zh-CN" altLang="en-US" sz="1200" dirty="0">
              <a:latin typeface="Microsoft YaHei" charset="0"/>
              <a:ea typeface="Microsoft YaHei" charset="0"/>
              <a:cs typeface="Microsoft YaHei" charset="0"/>
            </a:endParaRPr>
          </a:p>
        </p:txBody>
      </p:sp>
      <p:cxnSp>
        <p:nvCxnSpPr>
          <p:cNvPr id="13" name="直线连接符 12"/>
          <p:cNvCxnSpPr/>
          <p:nvPr/>
        </p:nvCxnSpPr>
        <p:spPr>
          <a:xfrm flipV="1">
            <a:off x="2915816" y="3645024"/>
            <a:ext cx="0" cy="50405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515706" y="3358622"/>
            <a:ext cx="800219" cy="276999"/>
          </a:xfrm>
          <a:prstGeom prst="rect">
            <a:avLst/>
          </a:prstGeom>
          <a:noFill/>
        </p:spPr>
        <p:txBody>
          <a:bodyPr wrap="none" rtlCol="0">
            <a:spAutoFit/>
          </a:bodyPr>
          <a:lstStyle/>
          <a:p>
            <a:r>
              <a:rPr kumimoji="1" lang="zh-CN" altLang="en-US" sz="1200" dirty="0" smtClean="0">
                <a:latin typeface="Microsoft YaHei" charset="0"/>
                <a:ea typeface="Microsoft YaHei" charset="0"/>
                <a:cs typeface="Microsoft YaHei" charset="0"/>
              </a:rPr>
              <a:t>业务类型</a:t>
            </a:r>
            <a:endParaRPr kumimoji="1" lang="zh-CN" altLang="en-US" sz="1200" dirty="0">
              <a:latin typeface="Microsoft YaHei" charset="0"/>
              <a:ea typeface="Microsoft YaHei" charset="0"/>
              <a:cs typeface="Microsoft YaHei" charset="0"/>
            </a:endParaRPr>
          </a:p>
        </p:txBody>
      </p:sp>
      <p:cxnSp>
        <p:nvCxnSpPr>
          <p:cNvPr id="17" name="直线连接符 16"/>
          <p:cNvCxnSpPr/>
          <p:nvPr/>
        </p:nvCxnSpPr>
        <p:spPr>
          <a:xfrm flipH="1" flipV="1">
            <a:off x="3821012" y="2982110"/>
            <a:ext cx="15454" cy="118675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3207495" y="2682955"/>
            <a:ext cx="1331005" cy="276999"/>
          </a:xfrm>
          <a:prstGeom prst="rect">
            <a:avLst/>
          </a:prstGeom>
          <a:noFill/>
        </p:spPr>
        <p:txBody>
          <a:bodyPr wrap="none" rtlCol="0">
            <a:spAutoFit/>
          </a:bodyPr>
          <a:lstStyle/>
          <a:p>
            <a:r>
              <a:rPr kumimoji="1" lang="zh-CN" altLang="en-US" sz="1200" dirty="0" smtClean="0">
                <a:latin typeface="Microsoft YaHei" charset="0"/>
                <a:ea typeface="Microsoft YaHei" charset="0"/>
                <a:cs typeface="Microsoft YaHei" charset="0"/>
              </a:rPr>
              <a:t>事务类型</a:t>
            </a:r>
            <a:r>
              <a:rPr kumimoji="1" lang="en-US" altLang="zh-CN" sz="1200" dirty="0" smtClean="0">
                <a:latin typeface="Microsoft YaHei" charset="0"/>
                <a:ea typeface="Microsoft YaHei" charset="0"/>
                <a:cs typeface="Microsoft YaHei" charset="0"/>
              </a:rPr>
              <a:t>TC/TCC</a:t>
            </a:r>
            <a:endParaRPr kumimoji="1" lang="zh-CN" altLang="en-US" sz="1200" dirty="0">
              <a:latin typeface="Microsoft YaHei" charset="0"/>
              <a:ea typeface="Microsoft YaHei" charset="0"/>
              <a:cs typeface="Microsoft YaHei" charset="0"/>
            </a:endParaRPr>
          </a:p>
        </p:txBody>
      </p:sp>
      <p:cxnSp>
        <p:nvCxnSpPr>
          <p:cNvPr id="22" name="直线连接符 21"/>
          <p:cNvCxnSpPr/>
          <p:nvPr/>
        </p:nvCxnSpPr>
        <p:spPr>
          <a:xfrm flipV="1">
            <a:off x="4644008" y="3635621"/>
            <a:ext cx="0" cy="50405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243898" y="3358622"/>
            <a:ext cx="800219" cy="276999"/>
          </a:xfrm>
          <a:prstGeom prst="rect">
            <a:avLst/>
          </a:prstGeom>
          <a:noFill/>
        </p:spPr>
        <p:txBody>
          <a:bodyPr wrap="none" rtlCol="0">
            <a:spAutoFit/>
          </a:bodyPr>
          <a:lstStyle/>
          <a:p>
            <a:r>
              <a:rPr kumimoji="1" lang="zh-CN" altLang="en-US" sz="1200" dirty="0" smtClean="0">
                <a:latin typeface="Microsoft YaHei" charset="0"/>
                <a:ea typeface="Microsoft YaHei" charset="0"/>
                <a:cs typeface="Microsoft YaHei" charset="0"/>
              </a:rPr>
              <a:t>事务状态</a:t>
            </a:r>
            <a:endParaRPr kumimoji="1" lang="zh-CN" altLang="en-US" sz="1200" dirty="0">
              <a:latin typeface="Microsoft YaHei" charset="0"/>
              <a:ea typeface="Microsoft YaHei" charset="0"/>
              <a:cs typeface="Microsoft YaHei" charset="0"/>
            </a:endParaRPr>
          </a:p>
        </p:txBody>
      </p:sp>
      <p:cxnSp>
        <p:nvCxnSpPr>
          <p:cNvPr id="24" name="直线连接符 23"/>
          <p:cNvCxnSpPr/>
          <p:nvPr/>
        </p:nvCxnSpPr>
        <p:spPr>
          <a:xfrm flipH="1" flipV="1">
            <a:off x="5561159" y="2954250"/>
            <a:ext cx="15454" cy="118675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4895656" y="2691800"/>
            <a:ext cx="1415772" cy="276999"/>
          </a:xfrm>
          <a:prstGeom prst="rect">
            <a:avLst/>
          </a:prstGeom>
          <a:noFill/>
        </p:spPr>
        <p:txBody>
          <a:bodyPr wrap="none" rtlCol="0">
            <a:spAutoFit/>
          </a:bodyPr>
          <a:lstStyle/>
          <a:p>
            <a:r>
              <a:rPr kumimoji="1" lang="zh-CN" altLang="en-US" sz="1200" dirty="0" smtClean="0">
                <a:latin typeface="Microsoft YaHei" charset="0"/>
                <a:ea typeface="Microsoft YaHei" charset="0"/>
                <a:cs typeface="Microsoft YaHei" charset="0"/>
              </a:rPr>
              <a:t>调用方法的上下文</a:t>
            </a:r>
            <a:endParaRPr kumimoji="1" lang="zh-CN" altLang="en-US" sz="1200" dirty="0">
              <a:latin typeface="Microsoft YaHei" charset="0"/>
              <a:ea typeface="Microsoft YaHei" charset="0"/>
              <a:cs typeface="Microsoft YaHei" charset="0"/>
            </a:endParaRPr>
          </a:p>
        </p:txBody>
      </p:sp>
      <p:cxnSp>
        <p:nvCxnSpPr>
          <p:cNvPr id="26" name="直线连接符 25"/>
          <p:cNvCxnSpPr/>
          <p:nvPr/>
        </p:nvCxnSpPr>
        <p:spPr>
          <a:xfrm flipV="1">
            <a:off x="6516216" y="3645024"/>
            <a:ext cx="0" cy="50405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116106" y="3371446"/>
            <a:ext cx="810991" cy="276999"/>
          </a:xfrm>
          <a:prstGeom prst="rect">
            <a:avLst/>
          </a:prstGeom>
          <a:noFill/>
        </p:spPr>
        <p:txBody>
          <a:bodyPr wrap="none" rtlCol="0">
            <a:spAutoFit/>
          </a:bodyPr>
          <a:lstStyle/>
          <a:p>
            <a:r>
              <a:rPr kumimoji="1" lang="zh-CN" altLang="en-US" sz="1200" dirty="0" smtClean="0">
                <a:latin typeface="Microsoft YaHei" charset="0"/>
                <a:ea typeface="Microsoft YaHei" charset="0"/>
                <a:cs typeface="Microsoft YaHei" charset="0"/>
              </a:rPr>
              <a:t>重试次数</a:t>
            </a:r>
            <a:endParaRPr kumimoji="1" lang="zh-CN" altLang="en-US" sz="1200" dirty="0">
              <a:latin typeface="Microsoft YaHei" charset="0"/>
              <a:ea typeface="Microsoft YaHei" charset="0"/>
              <a:cs typeface="Microsoft YaHei" charset="0"/>
            </a:endParaRPr>
          </a:p>
        </p:txBody>
      </p:sp>
      <p:cxnSp>
        <p:nvCxnSpPr>
          <p:cNvPr id="28" name="直线连接符 27"/>
          <p:cNvCxnSpPr/>
          <p:nvPr/>
        </p:nvCxnSpPr>
        <p:spPr>
          <a:xfrm flipH="1" flipV="1">
            <a:off x="7618483" y="2954250"/>
            <a:ext cx="15454" cy="118675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024072" y="2705644"/>
            <a:ext cx="1261884" cy="276999"/>
          </a:xfrm>
          <a:prstGeom prst="rect">
            <a:avLst/>
          </a:prstGeom>
          <a:noFill/>
        </p:spPr>
        <p:txBody>
          <a:bodyPr wrap="none" rtlCol="0">
            <a:spAutoFit/>
          </a:bodyPr>
          <a:lstStyle/>
          <a:p>
            <a:r>
              <a:rPr kumimoji="1" lang="zh-CN" altLang="en-US" sz="1200" smtClean="0">
                <a:latin typeface="Microsoft YaHei" charset="0"/>
                <a:ea typeface="Microsoft YaHei" charset="0"/>
                <a:cs typeface="Microsoft YaHei" charset="0"/>
              </a:rPr>
              <a:t>更改记录的时间</a:t>
            </a:r>
            <a:endParaRPr kumimoji="1" lang="zh-CN" altLang="en-US" sz="1200"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439972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AutoShape 2"/>
          <p:cNvSpPr>
            <a:spLocks noChangeArrowheads="1"/>
          </p:cNvSpPr>
          <p:nvPr/>
        </p:nvSpPr>
        <p:spPr bwMode="ltGray">
          <a:xfrm rot="5400000">
            <a:off x="-605917" y="2048376"/>
            <a:ext cx="3505200" cy="3590925"/>
          </a:xfrm>
          <a:custGeom>
            <a:avLst/>
            <a:gdLst>
              <a:gd name="G0" fmla="+- 64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64"/>
              <a:gd name="G18" fmla="*/ 64 1 2"/>
              <a:gd name="G19" fmla="+- G18 5400 0"/>
              <a:gd name="G20" fmla="cos G19 11796480"/>
              <a:gd name="G21" fmla="sin G19 11796480"/>
              <a:gd name="G22" fmla="+- G20 10800 0"/>
              <a:gd name="G23" fmla="+- G21 10800 0"/>
              <a:gd name="G24" fmla="+- 10800 0 G20"/>
              <a:gd name="G25" fmla="+- 64 10800 0"/>
              <a:gd name="G26" fmla="?: G9 G17 G25"/>
              <a:gd name="G27" fmla="?: G9 0 21600"/>
              <a:gd name="G28" fmla="cos 10800 11796480"/>
              <a:gd name="G29" fmla="sin 10800 11796480"/>
              <a:gd name="G30" fmla="sin 64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68 w 21600"/>
              <a:gd name="T15" fmla="*/ 10800 h 21600"/>
              <a:gd name="T16" fmla="*/ 10800 w 21600"/>
              <a:gd name="T17" fmla="*/ 10736 h 21600"/>
              <a:gd name="T18" fmla="*/ 16232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36" y="10800"/>
                </a:moveTo>
                <a:cubicBezTo>
                  <a:pt x="10736" y="10764"/>
                  <a:pt x="10764" y="10736"/>
                  <a:pt x="10800" y="10736"/>
                </a:cubicBezTo>
                <a:cubicBezTo>
                  <a:pt x="10835" y="10735"/>
                  <a:pt x="10863" y="10764"/>
                  <a:pt x="10864" y="10799"/>
                </a:cubicBezTo>
                <a:lnTo>
                  <a:pt x="21600" y="10800"/>
                </a:lnTo>
                <a:cubicBezTo>
                  <a:pt x="21600" y="4835"/>
                  <a:pt x="16764" y="0"/>
                  <a:pt x="10800" y="0"/>
                </a:cubicBezTo>
                <a:cubicBezTo>
                  <a:pt x="4835" y="0"/>
                  <a:pt x="0" y="4835"/>
                  <a:pt x="0" y="10800"/>
                </a:cubicBezTo>
                <a:close/>
              </a:path>
            </a:pathLst>
          </a:custGeom>
          <a:gradFill rotWithShape="1">
            <a:gsLst>
              <a:gs pos="0">
                <a:schemeClr val="accent1"/>
              </a:gs>
              <a:gs pos="100000">
                <a:schemeClr val="accent1">
                  <a:gamma/>
                  <a:tint val="45490"/>
                  <a:invGamma/>
                </a:schemeClr>
              </a:gs>
            </a:gsLst>
            <a:lin ang="5400000" scaled="1"/>
          </a:gradFill>
          <a:ln w="9525" algn="ctr">
            <a:noFill/>
            <a:miter lim="800000"/>
            <a:headEnd/>
            <a:tailEnd/>
          </a:ln>
          <a:effectLst/>
        </p:spPr>
        <p:txBody>
          <a:bodyPr wrap="none" anchor="ctr"/>
          <a:lstStyle/>
          <a:p>
            <a:pPr>
              <a:defRPr/>
            </a:pPr>
            <a:endParaRPr lang="zh-CN" altLang="en-US">
              <a:latin typeface="Microsoft YaHei" charset="0"/>
              <a:ea typeface="Microsoft YaHei" charset="0"/>
              <a:cs typeface="Microsoft YaHei" charset="0"/>
            </a:endParaRPr>
          </a:p>
        </p:txBody>
      </p:sp>
      <p:sp>
        <p:nvSpPr>
          <p:cNvPr id="2" name="标题 1"/>
          <p:cNvSpPr>
            <a:spLocks noGrp="1"/>
          </p:cNvSpPr>
          <p:nvPr>
            <p:ph type="title"/>
          </p:nvPr>
        </p:nvSpPr>
        <p:spPr/>
        <p:txBody>
          <a:bodyPr/>
          <a:lstStyle/>
          <a:p>
            <a:pPr algn="l"/>
            <a:r>
              <a:rPr kumimoji="1" lang="en-US" altLang="zh-CN" dirty="0" smtClean="0">
                <a:latin typeface="Microsoft YaHei" charset="0"/>
                <a:ea typeface="Microsoft YaHei" charset="0"/>
                <a:cs typeface="Microsoft YaHei" charset="0"/>
              </a:rPr>
              <a:t>TX</a:t>
            </a:r>
            <a:r>
              <a:rPr kumimoji="1" lang="zh-CN" altLang="en-US" dirty="0" smtClean="0">
                <a:latin typeface="Microsoft YaHei" charset="0"/>
                <a:ea typeface="Microsoft YaHei" charset="0"/>
                <a:cs typeface="Microsoft YaHei" charset="0"/>
              </a:rPr>
              <a:t>状态</a:t>
            </a:r>
            <a:endParaRPr kumimoji="1" lang="zh-CN" altLang="en-US" dirty="0">
              <a:latin typeface="Microsoft YaHei" charset="0"/>
              <a:ea typeface="Microsoft YaHei" charset="0"/>
              <a:cs typeface="Microsoft YaHei" charset="0"/>
            </a:endParaRPr>
          </a:p>
        </p:txBody>
      </p:sp>
      <p:sp>
        <p:nvSpPr>
          <p:cNvPr id="52" name="AutoShape 3"/>
          <p:cNvSpPr>
            <a:spLocks noChangeArrowheads="1"/>
          </p:cNvSpPr>
          <p:nvPr/>
        </p:nvSpPr>
        <p:spPr bwMode="gray">
          <a:xfrm rot="5400000">
            <a:off x="-1080778" y="1662583"/>
            <a:ext cx="4430713" cy="4430713"/>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rgbClr val="00CCFF"/>
              </a:gs>
              <a:gs pos="50000">
                <a:schemeClr val="bg1">
                  <a:alpha val="0"/>
                </a:schemeClr>
              </a:gs>
              <a:gs pos="100000">
                <a:srgbClr val="00CCFF"/>
              </a:gs>
            </a:gsLst>
            <a:lin ang="5400000" scaled="1"/>
          </a:gradFill>
          <a:ln w="9525" algn="ctr">
            <a:no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a:defRPr/>
            </a:pPr>
            <a:endParaRPr lang="zh-CN" altLang="en-US">
              <a:latin typeface="Microsoft YaHei" charset="0"/>
              <a:ea typeface="Microsoft YaHei" charset="0"/>
              <a:cs typeface="Microsoft YaHei" charset="0"/>
            </a:endParaRPr>
          </a:p>
        </p:txBody>
      </p:sp>
      <p:sp>
        <p:nvSpPr>
          <p:cNvPr id="63" name="Text Box 39"/>
          <p:cNvSpPr txBox="1">
            <a:spLocks noChangeArrowheads="1"/>
          </p:cNvSpPr>
          <p:nvPr/>
        </p:nvSpPr>
        <p:spPr bwMode="white">
          <a:xfrm>
            <a:off x="1431368" y="3278202"/>
            <a:ext cx="1005403" cy="1077218"/>
          </a:xfrm>
          <a:prstGeom prst="rect">
            <a:avLst/>
          </a:prstGeom>
          <a:noFill/>
          <a:ln w="9525" algn="ctr">
            <a:noFill/>
            <a:miter lim="800000"/>
            <a:headEnd/>
            <a:tailEnd/>
          </a:ln>
          <a:effec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algn="r" eaLnBrk="0" hangingPunct="0">
              <a:defRPr/>
            </a:pPr>
            <a:r>
              <a:rPr lang="zh-CN" altLang="en-US" sz="3200" b="1" smtClean="0">
                <a:solidFill>
                  <a:srgbClr val="FFFFFF"/>
                </a:solidFill>
                <a:effectLst>
                  <a:outerShdw blurRad="38100" dist="38100" dir="2700000" algn="tl">
                    <a:srgbClr val="C0C0C0"/>
                  </a:outerShdw>
                </a:effectLst>
                <a:latin typeface="Microsoft YaHei" charset="0"/>
                <a:ea typeface="Microsoft YaHei" charset="0"/>
                <a:cs typeface="Microsoft YaHei" charset="0"/>
              </a:rPr>
              <a:t>事务</a:t>
            </a:r>
          </a:p>
          <a:p>
            <a:pPr algn="r" eaLnBrk="0" hangingPunct="0">
              <a:defRPr/>
            </a:pPr>
            <a:r>
              <a:rPr lang="zh-CN" altLang="en-US" sz="3200" b="1" dirty="0" smtClean="0">
                <a:solidFill>
                  <a:srgbClr val="FFFFFF"/>
                </a:solidFill>
                <a:effectLst>
                  <a:outerShdw blurRad="38100" dist="38100" dir="2700000" algn="tl">
                    <a:srgbClr val="C0C0C0"/>
                  </a:outerShdw>
                </a:effectLst>
                <a:latin typeface="Microsoft YaHei" charset="0"/>
                <a:ea typeface="Microsoft YaHei" charset="0"/>
                <a:cs typeface="Microsoft YaHei" charset="0"/>
              </a:rPr>
              <a:t>状态</a:t>
            </a:r>
            <a:endParaRPr lang="en-US" altLang="zh-CN" sz="3200" b="1" dirty="0">
              <a:solidFill>
                <a:srgbClr val="FFFFFF"/>
              </a:solidFill>
              <a:effectLst>
                <a:outerShdw blurRad="38100" dist="38100" dir="2700000" algn="tl">
                  <a:srgbClr val="C0C0C0"/>
                </a:outerShdw>
              </a:effectLst>
              <a:latin typeface="Microsoft YaHei" charset="0"/>
              <a:ea typeface="Microsoft YaHei" charset="0"/>
              <a:cs typeface="Microsoft YaHei" charset="0"/>
            </a:endParaRPr>
          </a:p>
        </p:txBody>
      </p:sp>
      <p:grpSp>
        <p:nvGrpSpPr>
          <p:cNvPr id="109" name="组 108"/>
          <p:cNvGrpSpPr/>
          <p:nvPr/>
        </p:nvGrpSpPr>
        <p:grpSpPr>
          <a:xfrm>
            <a:off x="2102197" y="1755995"/>
            <a:ext cx="5195888" cy="530225"/>
            <a:chOff x="2205311" y="1975197"/>
            <a:chExt cx="5195888" cy="530225"/>
          </a:xfrm>
        </p:grpSpPr>
        <p:sp>
          <p:nvSpPr>
            <p:cNvPr id="57" name="AutoShape 18"/>
            <p:cNvSpPr>
              <a:spLocks noChangeArrowheads="1"/>
            </p:cNvSpPr>
            <p:nvPr/>
          </p:nvSpPr>
          <p:spPr bwMode="ltGray">
            <a:xfrm>
              <a:off x="2575199" y="1975197"/>
              <a:ext cx="4826000" cy="530225"/>
            </a:xfrm>
            <a:prstGeom prst="roundRect">
              <a:avLst>
                <a:gd name="adj" fmla="val 50000"/>
              </a:avLst>
            </a:prstGeom>
            <a:gradFill rotWithShape="1">
              <a:gsLst>
                <a:gs pos="0">
                  <a:schemeClr val="accent1"/>
                </a:gs>
                <a:gs pos="100000">
                  <a:schemeClr val="bg1">
                    <a:alpha val="0"/>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eaLnBrk="1" hangingPunct="1"/>
              <a:endParaRPr lang="zh-CN" altLang="en-US">
                <a:latin typeface="Microsoft YaHei" charset="0"/>
                <a:ea typeface="Microsoft YaHei" charset="0"/>
                <a:cs typeface="Microsoft YaHei" charset="0"/>
              </a:endParaRPr>
            </a:p>
          </p:txBody>
        </p:sp>
        <p:grpSp>
          <p:nvGrpSpPr>
            <p:cNvPr id="58" name="Group 19"/>
            <p:cNvGrpSpPr>
              <a:grpSpLocks/>
            </p:cNvGrpSpPr>
            <p:nvPr/>
          </p:nvGrpSpPr>
          <p:grpSpPr bwMode="auto">
            <a:xfrm>
              <a:off x="2205311" y="1991072"/>
              <a:ext cx="501650" cy="501650"/>
              <a:chOff x="1583" y="1494"/>
              <a:chExt cx="526" cy="526"/>
            </a:xfrm>
          </p:grpSpPr>
          <p:sp>
            <p:nvSpPr>
              <p:cNvPr id="84" name="Oval 20"/>
              <p:cNvSpPr>
                <a:spLocks noChangeArrowheads="1"/>
              </p:cNvSpPr>
              <p:nvPr/>
            </p:nvSpPr>
            <p:spPr bwMode="gray">
              <a:xfrm>
                <a:off x="1583" y="1494"/>
                <a:ext cx="526" cy="52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eaLnBrk="1" hangingPunct="1"/>
                <a:endParaRPr lang="zh-CN" altLang="en-US">
                  <a:latin typeface="Microsoft YaHei" charset="0"/>
                  <a:ea typeface="Microsoft YaHei" charset="0"/>
                  <a:cs typeface="Microsoft YaHei" charset="0"/>
                </a:endParaRPr>
              </a:p>
            </p:txBody>
          </p:sp>
          <p:sp>
            <p:nvSpPr>
              <p:cNvPr id="85" name="Oval 21"/>
              <p:cNvSpPr>
                <a:spLocks noChangeArrowheads="1"/>
              </p:cNvSpPr>
              <p:nvPr/>
            </p:nvSpPr>
            <p:spPr bwMode="gray">
              <a:xfrm>
                <a:off x="1634" y="1547"/>
                <a:ext cx="425" cy="425"/>
              </a:xfrm>
              <a:prstGeom prst="ellipse">
                <a:avLst/>
              </a:prstGeom>
              <a:gradFill rotWithShape="1">
                <a:gsLst>
                  <a:gs pos="0">
                    <a:srgbClr val="10E470"/>
                  </a:gs>
                  <a:gs pos="100000">
                    <a:srgbClr val="098340"/>
                  </a:gs>
                </a:gsLst>
                <a:path path="rect">
                  <a:fillToRect l="100000" t="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eaLnBrk="1" hangingPunct="1"/>
                <a:endParaRPr lang="zh-CN" altLang="en-US">
                  <a:latin typeface="Microsoft YaHei" charset="0"/>
                  <a:ea typeface="Microsoft YaHei" charset="0"/>
                  <a:cs typeface="Microsoft YaHei" charset="0"/>
                </a:endParaRPr>
              </a:p>
            </p:txBody>
          </p:sp>
          <p:sp>
            <p:nvSpPr>
              <p:cNvPr id="86" name="Oval 22"/>
              <p:cNvSpPr>
                <a:spLocks noChangeArrowheads="1"/>
              </p:cNvSpPr>
              <p:nvPr/>
            </p:nvSpPr>
            <p:spPr bwMode="gray">
              <a:xfrm>
                <a:off x="1642" y="1557"/>
                <a:ext cx="406" cy="406"/>
              </a:xfrm>
              <a:prstGeom prst="ellipse">
                <a:avLst/>
              </a:prstGeom>
              <a:gradFill rotWithShape="1">
                <a:gsLst>
                  <a:gs pos="0">
                    <a:srgbClr val="FFFF00">
                      <a:alpha val="85001"/>
                    </a:srgbClr>
                  </a:gs>
                  <a:gs pos="100000">
                    <a:srgbClr val="A2A2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eaLnBrk="1" hangingPunct="1"/>
                <a:endParaRPr lang="zh-CN" altLang="en-US">
                  <a:latin typeface="Microsoft YaHei" charset="0"/>
                  <a:ea typeface="Microsoft YaHei" charset="0"/>
                  <a:cs typeface="Microsoft YaHei" charset="0"/>
                </a:endParaRPr>
              </a:p>
            </p:txBody>
          </p:sp>
          <p:sp>
            <p:nvSpPr>
              <p:cNvPr id="87" name="Oval 23"/>
              <p:cNvSpPr>
                <a:spLocks noChangeArrowheads="1"/>
              </p:cNvSpPr>
              <p:nvPr/>
            </p:nvSpPr>
            <p:spPr bwMode="gray">
              <a:xfrm>
                <a:off x="1652" y="1582"/>
                <a:ext cx="265" cy="266"/>
              </a:xfrm>
              <a:prstGeom prst="ellipse">
                <a:avLst/>
              </a:prstGeom>
              <a:gradFill rotWithShape="1">
                <a:gsLst>
                  <a:gs pos="0">
                    <a:srgbClr val="FFFFFF"/>
                  </a:gs>
                  <a:gs pos="100000">
                    <a:srgbClr val="E9940B">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eaLnBrk="1" hangingPunct="1"/>
                <a:endParaRPr lang="zh-CN" altLang="en-US">
                  <a:latin typeface="Microsoft YaHei" charset="0"/>
                  <a:ea typeface="Microsoft YaHei" charset="0"/>
                  <a:cs typeface="Microsoft YaHei" charset="0"/>
                </a:endParaRPr>
              </a:p>
            </p:txBody>
          </p:sp>
          <p:sp>
            <p:nvSpPr>
              <p:cNvPr id="88" name="Oval 24"/>
              <p:cNvSpPr>
                <a:spLocks noChangeArrowheads="1"/>
              </p:cNvSpPr>
              <p:nvPr/>
            </p:nvSpPr>
            <p:spPr bwMode="gray">
              <a:xfrm>
                <a:off x="1659" y="1571"/>
                <a:ext cx="366" cy="366"/>
              </a:xfrm>
              <a:prstGeom prst="ellipse">
                <a:avLst/>
              </a:prstGeom>
              <a:gradFill rotWithShape="1">
                <a:gsLst>
                  <a:gs pos="0">
                    <a:srgbClr val="FFFF00">
                      <a:alpha val="0"/>
                    </a:srgbClr>
                  </a:gs>
                  <a:gs pos="100000">
                    <a:srgbClr val="C2C2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eaLnBrk="1" hangingPunct="1"/>
                <a:endParaRPr lang="zh-CN" altLang="en-US">
                  <a:latin typeface="Microsoft YaHei" charset="0"/>
                  <a:ea typeface="Microsoft YaHei" charset="0"/>
                  <a:cs typeface="Microsoft YaHei" charset="0"/>
                </a:endParaRPr>
              </a:p>
            </p:txBody>
          </p:sp>
        </p:grpSp>
        <p:sp>
          <p:nvSpPr>
            <p:cNvPr id="64" name="Text Box 40"/>
            <p:cNvSpPr txBox="1">
              <a:spLocks noChangeArrowheads="1"/>
            </p:cNvSpPr>
            <p:nvPr/>
          </p:nvSpPr>
          <p:spPr bwMode="auto">
            <a:xfrm>
              <a:off x="2276594" y="2045047"/>
              <a:ext cx="3273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algn="ctr"/>
              <a:r>
                <a:rPr lang="en-US" altLang="zh-CN" b="1">
                  <a:solidFill>
                    <a:srgbClr val="000000"/>
                  </a:solidFill>
                  <a:latin typeface="Microsoft YaHei" charset="0"/>
                  <a:ea typeface="Microsoft YaHei" charset="0"/>
                  <a:cs typeface="Microsoft YaHei" charset="0"/>
                </a:rPr>
                <a:t>1</a:t>
              </a:r>
            </a:p>
          </p:txBody>
        </p:sp>
        <p:sp>
          <p:nvSpPr>
            <p:cNvPr id="69" name="Text Box 45"/>
            <p:cNvSpPr txBox="1">
              <a:spLocks noChangeArrowheads="1"/>
            </p:cNvSpPr>
            <p:nvPr/>
          </p:nvSpPr>
          <p:spPr bwMode="black">
            <a:xfrm>
              <a:off x="2786336" y="2060922"/>
              <a:ext cx="3733800" cy="366712"/>
            </a:xfrm>
            <a:prstGeom prst="rect">
              <a:avLst/>
            </a:prstGeom>
            <a:noFill/>
            <a:ln>
              <a:noFill/>
            </a:ln>
            <a:effectLst>
              <a:outerShdw blurRad="63500" dist="38099"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r>
                <a:rPr lang="zh-CN" altLang="en-US" dirty="0" smtClean="0">
                  <a:latin typeface="Microsoft YaHei" charset="0"/>
                  <a:ea typeface="Microsoft YaHei" charset="0"/>
                  <a:cs typeface="Microsoft YaHei" charset="0"/>
                </a:rPr>
                <a:t>BEGIN</a:t>
              </a:r>
              <a:r>
                <a:rPr lang="zh-CN" altLang="en-US" dirty="0">
                  <a:latin typeface="Microsoft YaHei" charset="0"/>
                  <a:ea typeface="Microsoft YaHei" charset="0"/>
                  <a:cs typeface="Microsoft YaHei" charset="0"/>
                </a:rPr>
                <a:t>(1, </a:t>
              </a:r>
              <a:r>
                <a:rPr lang="zh-CN" altLang="en-US" dirty="0" smtClean="0">
                  <a:latin typeface="Microsoft YaHei" charset="0"/>
                  <a:ea typeface="Microsoft YaHei" charset="0"/>
                  <a:cs typeface="Microsoft YaHei" charset="0"/>
                </a:rPr>
                <a:t>“事务开始”)</a:t>
              </a:r>
              <a:endParaRPr lang="en-US" altLang="zh-CN" b="1" dirty="0">
                <a:latin typeface="Microsoft YaHei" charset="0"/>
                <a:ea typeface="Microsoft YaHei" charset="0"/>
                <a:cs typeface="Microsoft YaHei" charset="0"/>
              </a:endParaRPr>
            </a:p>
          </p:txBody>
        </p:sp>
      </p:grpSp>
      <p:grpSp>
        <p:nvGrpSpPr>
          <p:cNvPr id="110" name="组 109"/>
          <p:cNvGrpSpPr/>
          <p:nvPr/>
        </p:nvGrpSpPr>
        <p:grpSpPr>
          <a:xfrm>
            <a:off x="2784933" y="2505699"/>
            <a:ext cx="5197475" cy="528638"/>
            <a:chOff x="2608536" y="2703859"/>
            <a:chExt cx="5197475" cy="528638"/>
          </a:xfrm>
        </p:grpSpPr>
        <p:sp>
          <p:nvSpPr>
            <p:cNvPr id="55" name="AutoShape 11"/>
            <p:cNvSpPr>
              <a:spLocks noChangeArrowheads="1"/>
            </p:cNvSpPr>
            <p:nvPr/>
          </p:nvSpPr>
          <p:spPr bwMode="ltGray">
            <a:xfrm>
              <a:off x="2978424" y="2703859"/>
              <a:ext cx="4827587" cy="528638"/>
            </a:xfrm>
            <a:prstGeom prst="roundRect">
              <a:avLst>
                <a:gd name="adj" fmla="val 50000"/>
              </a:avLst>
            </a:prstGeom>
            <a:gradFill rotWithShape="1">
              <a:gsLst>
                <a:gs pos="0">
                  <a:schemeClr val="accent1"/>
                </a:gs>
                <a:gs pos="100000">
                  <a:schemeClr val="bg1">
                    <a:alpha val="0"/>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eaLnBrk="1" hangingPunct="1"/>
              <a:endParaRPr lang="zh-CN" altLang="en-US">
                <a:latin typeface="Microsoft YaHei" charset="0"/>
                <a:ea typeface="Microsoft YaHei" charset="0"/>
                <a:cs typeface="Microsoft YaHei" charset="0"/>
              </a:endParaRPr>
            </a:p>
          </p:txBody>
        </p:sp>
        <p:grpSp>
          <p:nvGrpSpPr>
            <p:cNvPr id="56" name="Group 12"/>
            <p:cNvGrpSpPr>
              <a:grpSpLocks/>
            </p:cNvGrpSpPr>
            <p:nvPr/>
          </p:nvGrpSpPr>
          <p:grpSpPr bwMode="auto">
            <a:xfrm>
              <a:off x="2608536" y="2719734"/>
              <a:ext cx="501650" cy="501650"/>
              <a:chOff x="1583" y="1494"/>
              <a:chExt cx="526" cy="526"/>
            </a:xfrm>
          </p:grpSpPr>
          <p:sp>
            <p:nvSpPr>
              <p:cNvPr id="89" name="Oval 13"/>
              <p:cNvSpPr>
                <a:spLocks noChangeArrowheads="1"/>
              </p:cNvSpPr>
              <p:nvPr/>
            </p:nvSpPr>
            <p:spPr bwMode="gray">
              <a:xfrm>
                <a:off x="1583" y="1494"/>
                <a:ext cx="526" cy="52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eaLnBrk="1" hangingPunct="1"/>
                <a:endParaRPr lang="zh-CN" altLang="en-US">
                  <a:latin typeface="Microsoft YaHei" charset="0"/>
                  <a:ea typeface="Microsoft YaHei" charset="0"/>
                  <a:cs typeface="Microsoft YaHei" charset="0"/>
                </a:endParaRPr>
              </a:p>
            </p:txBody>
          </p:sp>
          <p:sp>
            <p:nvSpPr>
              <p:cNvPr id="90" name="Oval 14"/>
              <p:cNvSpPr>
                <a:spLocks noChangeArrowheads="1"/>
              </p:cNvSpPr>
              <p:nvPr/>
            </p:nvSpPr>
            <p:spPr bwMode="gray">
              <a:xfrm>
                <a:off x="1634" y="1547"/>
                <a:ext cx="425" cy="425"/>
              </a:xfrm>
              <a:prstGeom prst="ellipse">
                <a:avLst/>
              </a:prstGeom>
              <a:gradFill rotWithShape="1">
                <a:gsLst>
                  <a:gs pos="0">
                    <a:srgbClr val="10E470"/>
                  </a:gs>
                  <a:gs pos="100000">
                    <a:srgbClr val="098340"/>
                  </a:gs>
                </a:gsLst>
                <a:path path="rect">
                  <a:fillToRect l="100000" t="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eaLnBrk="1" hangingPunct="1"/>
                <a:endParaRPr lang="zh-CN" altLang="en-US">
                  <a:latin typeface="Microsoft YaHei" charset="0"/>
                  <a:ea typeface="Microsoft YaHei" charset="0"/>
                  <a:cs typeface="Microsoft YaHei" charset="0"/>
                </a:endParaRPr>
              </a:p>
            </p:txBody>
          </p:sp>
          <p:sp>
            <p:nvSpPr>
              <p:cNvPr id="91" name="Oval 15"/>
              <p:cNvSpPr>
                <a:spLocks noChangeArrowheads="1"/>
              </p:cNvSpPr>
              <p:nvPr/>
            </p:nvSpPr>
            <p:spPr bwMode="gray">
              <a:xfrm>
                <a:off x="1642" y="1557"/>
                <a:ext cx="406" cy="406"/>
              </a:xfrm>
              <a:prstGeom prst="ellipse">
                <a:avLst/>
              </a:prstGeom>
              <a:gradFill rotWithShape="1">
                <a:gsLst>
                  <a:gs pos="0">
                    <a:srgbClr val="FFFF00">
                      <a:alpha val="85001"/>
                    </a:srgbClr>
                  </a:gs>
                  <a:gs pos="100000">
                    <a:srgbClr val="A2A2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eaLnBrk="1" hangingPunct="1"/>
                <a:endParaRPr lang="zh-CN" altLang="en-US">
                  <a:latin typeface="Microsoft YaHei" charset="0"/>
                  <a:ea typeface="Microsoft YaHei" charset="0"/>
                  <a:cs typeface="Microsoft YaHei" charset="0"/>
                </a:endParaRPr>
              </a:p>
            </p:txBody>
          </p:sp>
          <p:sp>
            <p:nvSpPr>
              <p:cNvPr id="92" name="Oval 16"/>
              <p:cNvSpPr>
                <a:spLocks noChangeArrowheads="1"/>
              </p:cNvSpPr>
              <p:nvPr/>
            </p:nvSpPr>
            <p:spPr bwMode="gray">
              <a:xfrm>
                <a:off x="1652" y="1582"/>
                <a:ext cx="265" cy="266"/>
              </a:xfrm>
              <a:prstGeom prst="ellipse">
                <a:avLst/>
              </a:prstGeom>
              <a:gradFill rotWithShape="1">
                <a:gsLst>
                  <a:gs pos="0">
                    <a:srgbClr val="FFFFFF"/>
                  </a:gs>
                  <a:gs pos="100000">
                    <a:srgbClr val="E9940B">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eaLnBrk="1" hangingPunct="1"/>
                <a:endParaRPr lang="zh-CN" altLang="en-US">
                  <a:latin typeface="Microsoft YaHei" charset="0"/>
                  <a:ea typeface="Microsoft YaHei" charset="0"/>
                  <a:cs typeface="Microsoft YaHei" charset="0"/>
                </a:endParaRPr>
              </a:p>
            </p:txBody>
          </p:sp>
          <p:sp>
            <p:nvSpPr>
              <p:cNvPr id="93" name="Oval 17"/>
              <p:cNvSpPr>
                <a:spLocks noChangeArrowheads="1"/>
              </p:cNvSpPr>
              <p:nvPr/>
            </p:nvSpPr>
            <p:spPr bwMode="gray">
              <a:xfrm>
                <a:off x="1659" y="1571"/>
                <a:ext cx="366" cy="366"/>
              </a:xfrm>
              <a:prstGeom prst="ellipse">
                <a:avLst/>
              </a:prstGeom>
              <a:gradFill rotWithShape="1">
                <a:gsLst>
                  <a:gs pos="0">
                    <a:srgbClr val="FFFF00">
                      <a:alpha val="0"/>
                    </a:srgbClr>
                  </a:gs>
                  <a:gs pos="100000">
                    <a:srgbClr val="C2C2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eaLnBrk="1" hangingPunct="1"/>
                <a:endParaRPr lang="zh-CN" altLang="en-US">
                  <a:latin typeface="Microsoft YaHei" charset="0"/>
                  <a:ea typeface="Microsoft YaHei" charset="0"/>
                  <a:cs typeface="Microsoft YaHei" charset="0"/>
                </a:endParaRPr>
              </a:p>
            </p:txBody>
          </p:sp>
        </p:grpSp>
        <p:sp>
          <p:nvSpPr>
            <p:cNvPr id="65" name="Text Box 41"/>
            <p:cNvSpPr txBox="1">
              <a:spLocks noChangeArrowheads="1"/>
            </p:cNvSpPr>
            <p:nvPr/>
          </p:nvSpPr>
          <p:spPr bwMode="auto">
            <a:xfrm>
              <a:off x="2692519" y="2789584"/>
              <a:ext cx="3273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algn="ctr"/>
              <a:r>
                <a:rPr lang="en-US" altLang="zh-CN" b="1">
                  <a:solidFill>
                    <a:srgbClr val="000000"/>
                  </a:solidFill>
                  <a:latin typeface="Microsoft YaHei" charset="0"/>
                  <a:ea typeface="Microsoft YaHei" charset="0"/>
                  <a:cs typeface="Microsoft YaHei" charset="0"/>
                </a:rPr>
                <a:t>2</a:t>
              </a:r>
            </a:p>
          </p:txBody>
        </p:sp>
        <p:sp>
          <p:nvSpPr>
            <p:cNvPr id="70" name="Text Box 46"/>
            <p:cNvSpPr txBox="1">
              <a:spLocks noChangeArrowheads="1"/>
            </p:cNvSpPr>
            <p:nvPr/>
          </p:nvSpPr>
          <p:spPr bwMode="black">
            <a:xfrm>
              <a:off x="3167336" y="2789584"/>
              <a:ext cx="3733800" cy="366713"/>
            </a:xfrm>
            <a:prstGeom prst="rect">
              <a:avLst/>
            </a:prstGeom>
            <a:noFill/>
            <a:ln>
              <a:noFill/>
            </a:ln>
            <a:effectLst>
              <a:outerShdw blurRad="63500" dist="38099"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r>
                <a:rPr lang="zh-CN" altLang="en-US" dirty="0" smtClean="0">
                  <a:latin typeface="Microsoft YaHei" charset="0"/>
                  <a:ea typeface="Microsoft YaHei" charset="0"/>
                  <a:cs typeface="Microsoft YaHei" charset="0"/>
                </a:rPr>
                <a:t>TRIED</a:t>
              </a:r>
              <a:r>
                <a:rPr lang="zh-CN" altLang="en-US" dirty="0">
                  <a:latin typeface="Microsoft YaHei" charset="0"/>
                  <a:ea typeface="Microsoft YaHei" charset="0"/>
                  <a:cs typeface="Microsoft YaHei" charset="0"/>
                </a:rPr>
                <a:t>(2, "尝试完成")</a:t>
              </a:r>
              <a:endParaRPr lang="en-US" altLang="zh-CN" b="1" dirty="0">
                <a:latin typeface="Microsoft YaHei" charset="0"/>
                <a:ea typeface="Microsoft YaHei" charset="0"/>
                <a:cs typeface="Microsoft YaHei" charset="0"/>
              </a:endParaRPr>
            </a:p>
          </p:txBody>
        </p:sp>
      </p:grpSp>
      <p:grpSp>
        <p:nvGrpSpPr>
          <p:cNvPr id="111" name="组 110"/>
          <p:cNvGrpSpPr/>
          <p:nvPr/>
        </p:nvGrpSpPr>
        <p:grpSpPr>
          <a:xfrm>
            <a:off x="3046933" y="3253816"/>
            <a:ext cx="5197475" cy="528638"/>
            <a:chOff x="2694261" y="3430934"/>
            <a:chExt cx="5197475" cy="528638"/>
          </a:xfrm>
        </p:grpSpPr>
        <p:sp>
          <p:nvSpPr>
            <p:cNvPr id="53" name="AutoShape 4"/>
            <p:cNvSpPr>
              <a:spLocks noChangeArrowheads="1"/>
            </p:cNvSpPr>
            <p:nvPr/>
          </p:nvSpPr>
          <p:spPr bwMode="ltGray">
            <a:xfrm>
              <a:off x="3065736" y="3430934"/>
              <a:ext cx="4826000" cy="528638"/>
            </a:xfrm>
            <a:prstGeom prst="roundRect">
              <a:avLst>
                <a:gd name="adj" fmla="val 50000"/>
              </a:avLst>
            </a:prstGeom>
            <a:gradFill rotWithShape="1">
              <a:gsLst>
                <a:gs pos="0">
                  <a:schemeClr val="accent1"/>
                </a:gs>
                <a:gs pos="100000">
                  <a:schemeClr val="bg1">
                    <a:alpha val="0"/>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eaLnBrk="1" hangingPunct="1"/>
              <a:endParaRPr lang="zh-CN" altLang="en-US">
                <a:latin typeface="Microsoft YaHei" charset="0"/>
                <a:ea typeface="Microsoft YaHei" charset="0"/>
                <a:cs typeface="Microsoft YaHei" charset="0"/>
              </a:endParaRPr>
            </a:p>
          </p:txBody>
        </p:sp>
        <p:grpSp>
          <p:nvGrpSpPr>
            <p:cNvPr id="54" name="Group 5"/>
            <p:cNvGrpSpPr>
              <a:grpSpLocks/>
            </p:cNvGrpSpPr>
            <p:nvPr/>
          </p:nvGrpSpPr>
          <p:grpSpPr bwMode="auto">
            <a:xfrm>
              <a:off x="2694261" y="3446809"/>
              <a:ext cx="501650" cy="501650"/>
              <a:chOff x="1583" y="1494"/>
              <a:chExt cx="526" cy="526"/>
            </a:xfrm>
          </p:grpSpPr>
          <p:sp>
            <p:nvSpPr>
              <p:cNvPr id="94" name="Oval 6"/>
              <p:cNvSpPr>
                <a:spLocks noChangeArrowheads="1"/>
              </p:cNvSpPr>
              <p:nvPr/>
            </p:nvSpPr>
            <p:spPr bwMode="gray">
              <a:xfrm>
                <a:off x="1583" y="1494"/>
                <a:ext cx="526" cy="52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eaLnBrk="1" hangingPunct="1"/>
                <a:endParaRPr lang="zh-CN" altLang="en-US">
                  <a:latin typeface="Microsoft YaHei" charset="0"/>
                  <a:ea typeface="Microsoft YaHei" charset="0"/>
                  <a:cs typeface="Microsoft YaHei" charset="0"/>
                </a:endParaRPr>
              </a:p>
            </p:txBody>
          </p:sp>
          <p:sp>
            <p:nvSpPr>
              <p:cNvPr id="95" name="Oval 7"/>
              <p:cNvSpPr>
                <a:spLocks noChangeArrowheads="1"/>
              </p:cNvSpPr>
              <p:nvPr/>
            </p:nvSpPr>
            <p:spPr bwMode="gray">
              <a:xfrm>
                <a:off x="1634" y="1547"/>
                <a:ext cx="425" cy="425"/>
              </a:xfrm>
              <a:prstGeom prst="ellipse">
                <a:avLst/>
              </a:prstGeom>
              <a:gradFill rotWithShape="1">
                <a:gsLst>
                  <a:gs pos="0">
                    <a:srgbClr val="10E470"/>
                  </a:gs>
                  <a:gs pos="100000">
                    <a:srgbClr val="098340"/>
                  </a:gs>
                </a:gsLst>
                <a:path path="rect">
                  <a:fillToRect l="100000" t="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eaLnBrk="1" hangingPunct="1"/>
                <a:endParaRPr lang="zh-CN" altLang="en-US">
                  <a:latin typeface="Microsoft YaHei" charset="0"/>
                  <a:ea typeface="Microsoft YaHei" charset="0"/>
                  <a:cs typeface="Microsoft YaHei" charset="0"/>
                </a:endParaRPr>
              </a:p>
            </p:txBody>
          </p:sp>
          <p:sp>
            <p:nvSpPr>
              <p:cNvPr id="96" name="Oval 8"/>
              <p:cNvSpPr>
                <a:spLocks noChangeArrowheads="1"/>
              </p:cNvSpPr>
              <p:nvPr/>
            </p:nvSpPr>
            <p:spPr bwMode="gray">
              <a:xfrm>
                <a:off x="1642" y="1557"/>
                <a:ext cx="406" cy="406"/>
              </a:xfrm>
              <a:prstGeom prst="ellipse">
                <a:avLst/>
              </a:prstGeom>
              <a:gradFill rotWithShape="1">
                <a:gsLst>
                  <a:gs pos="0">
                    <a:srgbClr val="FFFF00">
                      <a:alpha val="85001"/>
                    </a:srgbClr>
                  </a:gs>
                  <a:gs pos="100000">
                    <a:srgbClr val="A2A2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eaLnBrk="1" hangingPunct="1"/>
                <a:endParaRPr lang="zh-CN" altLang="en-US">
                  <a:latin typeface="Microsoft YaHei" charset="0"/>
                  <a:ea typeface="Microsoft YaHei" charset="0"/>
                  <a:cs typeface="Microsoft YaHei" charset="0"/>
                </a:endParaRPr>
              </a:p>
            </p:txBody>
          </p:sp>
          <p:sp>
            <p:nvSpPr>
              <p:cNvPr id="97" name="Oval 9"/>
              <p:cNvSpPr>
                <a:spLocks noChangeArrowheads="1"/>
              </p:cNvSpPr>
              <p:nvPr/>
            </p:nvSpPr>
            <p:spPr bwMode="gray">
              <a:xfrm>
                <a:off x="1652" y="1582"/>
                <a:ext cx="265" cy="266"/>
              </a:xfrm>
              <a:prstGeom prst="ellipse">
                <a:avLst/>
              </a:prstGeom>
              <a:gradFill rotWithShape="1">
                <a:gsLst>
                  <a:gs pos="0">
                    <a:srgbClr val="FFFFFF"/>
                  </a:gs>
                  <a:gs pos="100000">
                    <a:srgbClr val="E9940B">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eaLnBrk="1" hangingPunct="1"/>
                <a:endParaRPr lang="zh-CN" altLang="en-US">
                  <a:latin typeface="Microsoft YaHei" charset="0"/>
                  <a:ea typeface="Microsoft YaHei" charset="0"/>
                  <a:cs typeface="Microsoft YaHei" charset="0"/>
                </a:endParaRPr>
              </a:p>
            </p:txBody>
          </p:sp>
          <p:sp>
            <p:nvSpPr>
              <p:cNvPr id="98" name="Oval 10"/>
              <p:cNvSpPr>
                <a:spLocks noChangeArrowheads="1"/>
              </p:cNvSpPr>
              <p:nvPr/>
            </p:nvSpPr>
            <p:spPr bwMode="gray">
              <a:xfrm>
                <a:off x="1659" y="1571"/>
                <a:ext cx="366" cy="366"/>
              </a:xfrm>
              <a:prstGeom prst="ellipse">
                <a:avLst/>
              </a:prstGeom>
              <a:gradFill rotWithShape="1">
                <a:gsLst>
                  <a:gs pos="0">
                    <a:srgbClr val="FFFF00">
                      <a:alpha val="0"/>
                    </a:srgbClr>
                  </a:gs>
                  <a:gs pos="100000">
                    <a:srgbClr val="C2C2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eaLnBrk="1" hangingPunct="1"/>
                <a:endParaRPr lang="zh-CN" altLang="en-US">
                  <a:latin typeface="Microsoft YaHei" charset="0"/>
                  <a:ea typeface="Microsoft YaHei" charset="0"/>
                  <a:cs typeface="Microsoft YaHei" charset="0"/>
                </a:endParaRPr>
              </a:p>
            </p:txBody>
          </p:sp>
        </p:grpSp>
        <p:sp>
          <p:nvSpPr>
            <p:cNvPr id="66" name="Text Box 42"/>
            <p:cNvSpPr txBox="1">
              <a:spLocks noChangeArrowheads="1"/>
            </p:cNvSpPr>
            <p:nvPr/>
          </p:nvSpPr>
          <p:spPr bwMode="auto">
            <a:xfrm>
              <a:off x="2778244" y="3515072"/>
              <a:ext cx="3273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algn="ctr"/>
              <a:r>
                <a:rPr lang="en-US" altLang="zh-CN" b="1">
                  <a:solidFill>
                    <a:srgbClr val="000000"/>
                  </a:solidFill>
                  <a:latin typeface="Microsoft YaHei" charset="0"/>
                  <a:ea typeface="Microsoft YaHei" charset="0"/>
                  <a:cs typeface="Microsoft YaHei" charset="0"/>
                </a:rPr>
                <a:t>3</a:t>
              </a:r>
            </a:p>
          </p:txBody>
        </p:sp>
        <p:sp>
          <p:nvSpPr>
            <p:cNvPr id="71" name="Text Box 47"/>
            <p:cNvSpPr txBox="1">
              <a:spLocks noChangeArrowheads="1"/>
            </p:cNvSpPr>
            <p:nvPr/>
          </p:nvSpPr>
          <p:spPr bwMode="black">
            <a:xfrm>
              <a:off x="3243536" y="3529359"/>
              <a:ext cx="3733800" cy="366713"/>
            </a:xfrm>
            <a:prstGeom prst="rect">
              <a:avLst/>
            </a:prstGeom>
            <a:noFill/>
            <a:ln>
              <a:noFill/>
            </a:ln>
            <a:effectLst>
              <a:outerShdw blurRad="63500" dist="38099"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r>
                <a:rPr lang="zh-CN" altLang="en-US" dirty="0" smtClean="0">
                  <a:latin typeface="Microsoft YaHei" charset="0"/>
                  <a:ea typeface="Microsoft YaHei" charset="0"/>
                  <a:cs typeface="Microsoft YaHei" charset="0"/>
                </a:rPr>
                <a:t>CANCELLING</a:t>
              </a:r>
              <a:r>
                <a:rPr lang="zh-CN" altLang="en-US" dirty="0">
                  <a:latin typeface="Microsoft YaHei" charset="0"/>
                  <a:ea typeface="Microsoft YaHei" charset="0"/>
                  <a:cs typeface="Microsoft YaHei" charset="0"/>
                </a:rPr>
                <a:t>(3, "回滚中")</a:t>
              </a:r>
              <a:endParaRPr lang="en-US" altLang="zh-CN" b="1" dirty="0">
                <a:latin typeface="Microsoft YaHei" charset="0"/>
                <a:ea typeface="Microsoft YaHei" charset="0"/>
                <a:cs typeface="Microsoft YaHei" charset="0"/>
              </a:endParaRPr>
            </a:p>
          </p:txBody>
        </p:sp>
      </p:grpSp>
      <p:grpSp>
        <p:nvGrpSpPr>
          <p:cNvPr id="113" name="组 112"/>
          <p:cNvGrpSpPr/>
          <p:nvPr/>
        </p:nvGrpSpPr>
        <p:grpSpPr>
          <a:xfrm>
            <a:off x="2015350" y="5501339"/>
            <a:ext cx="5197475" cy="530225"/>
            <a:chOff x="2159274" y="4885084"/>
            <a:chExt cx="5197475" cy="530225"/>
          </a:xfrm>
        </p:grpSpPr>
        <p:sp>
          <p:nvSpPr>
            <p:cNvPr id="61" name="AutoShape 32"/>
            <p:cNvSpPr>
              <a:spLocks noChangeArrowheads="1"/>
            </p:cNvSpPr>
            <p:nvPr/>
          </p:nvSpPr>
          <p:spPr bwMode="ltGray">
            <a:xfrm>
              <a:off x="2529161" y="4885084"/>
              <a:ext cx="4827588" cy="530225"/>
            </a:xfrm>
            <a:prstGeom prst="roundRect">
              <a:avLst>
                <a:gd name="adj" fmla="val 50000"/>
              </a:avLst>
            </a:prstGeom>
            <a:gradFill rotWithShape="1">
              <a:gsLst>
                <a:gs pos="0">
                  <a:schemeClr val="accent1"/>
                </a:gs>
                <a:gs pos="100000">
                  <a:schemeClr val="bg1">
                    <a:alpha val="0"/>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eaLnBrk="1" hangingPunct="1"/>
              <a:endParaRPr lang="zh-CN" altLang="en-US">
                <a:latin typeface="Microsoft YaHei" charset="0"/>
                <a:ea typeface="Microsoft YaHei" charset="0"/>
                <a:cs typeface="Microsoft YaHei" charset="0"/>
              </a:endParaRPr>
            </a:p>
          </p:txBody>
        </p:sp>
        <p:grpSp>
          <p:nvGrpSpPr>
            <p:cNvPr id="62" name="Group 33"/>
            <p:cNvGrpSpPr>
              <a:grpSpLocks/>
            </p:cNvGrpSpPr>
            <p:nvPr/>
          </p:nvGrpSpPr>
          <p:grpSpPr bwMode="auto">
            <a:xfrm>
              <a:off x="2159274" y="4902547"/>
              <a:ext cx="501650" cy="501650"/>
              <a:chOff x="1583" y="1494"/>
              <a:chExt cx="526" cy="526"/>
            </a:xfrm>
          </p:grpSpPr>
          <p:sp>
            <p:nvSpPr>
              <p:cNvPr id="74" name="Oval 34"/>
              <p:cNvSpPr>
                <a:spLocks noChangeArrowheads="1"/>
              </p:cNvSpPr>
              <p:nvPr/>
            </p:nvSpPr>
            <p:spPr bwMode="gray">
              <a:xfrm>
                <a:off x="1583" y="1494"/>
                <a:ext cx="526" cy="52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eaLnBrk="1" hangingPunct="1"/>
                <a:endParaRPr lang="zh-CN" altLang="en-US">
                  <a:latin typeface="Microsoft YaHei" charset="0"/>
                  <a:ea typeface="Microsoft YaHei" charset="0"/>
                  <a:cs typeface="Microsoft YaHei" charset="0"/>
                </a:endParaRPr>
              </a:p>
            </p:txBody>
          </p:sp>
          <p:sp>
            <p:nvSpPr>
              <p:cNvPr id="75" name="Oval 35"/>
              <p:cNvSpPr>
                <a:spLocks noChangeArrowheads="1"/>
              </p:cNvSpPr>
              <p:nvPr/>
            </p:nvSpPr>
            <p:spPr bwMode="gray">
              <a:xfrm>
                <a:off x="1634" y="1547"/>
                <a:ext cx="425" cy="425"/>
              </a:xfrm>
              <a:prstGeom prst="ellipse">
                <a:avLst/>
              </a:prstGeom>
              <a:gradFill rotWithShape="1">
                <a:gsLst>
                  <a:gs pos="0">
                    <a:srgbClr val="10E470"/>
                  </a:gs>
                  <a:gs pos="100000">
                    <a:srgbClr val="098340"/>
                  </a:gs>
                </a:gsLst>
                <a:path path="rect">
                  <a:fillToRect l="100000" t="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eaLnBrk="1" hangingPunct="1"/>
                <a:endParaRPr lang="zh-CN" altLang="en-US">
                  <a:latin typeface="Microsoft YaHei" charset="0"/>
                  <a:ea typeface="Microsoft YaHei" charset="0"/>
                  <a:cs typeface="Microsoft YaHei" charset="0"/>
                </a:endParaRPr>
              </a:p>
            </p:txBody>
          </p:sp>
          <p:sp>
            <p:nvSpPr>
              <p:cNvPr id="76" name="Oval 36"/>
              <p:cNvSpPr>
                <a:spLocks noChangeArrowheads="1"/>
              </p:cNvSpPr>
              <p:nvPr/>
            </p:nvSpPr>
            <p:spPr bwMode="gray">
              <a:xfrm>
                <a:off x="1642" y="1557"/>
                <a:ext cx="406" cy="406"/>
              </a:xfrm>
              <a:prstGeom prst="ellipse">
                <a:avLst/>
              </a:prstGeom>
              <a:gradFill rotWithShape="1">
                <a:gsLst>
                  <a:gs pos="0">
                    <a:srgbClr val="FFFF00">
                      <a:alpha val="85001"/>
                    </a:srgbClr>
                  </a:gs>
                  <a:gs pos="100000">
                    <a:srgbClr val="A2A2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eaLnBrk="1" hangingPunct="1"/>
                <a:endParaRPr lang="zh-CN" altLang="en-US">
                  <a:latin typeface="Microsoft YaHei" charset="0"/>
                  <a:ea typeface="Microsoft YaHei" charset="0"/>
                  <a:cs typeface="Microsoft YaHei" charset="0"/>
                </a:endParaRPr>
              </a:p>
            </p:txBody>
          </p:sp>
          <p:sp>
            <p:nvSpPr>
              <p:cNvPr id="77" name="Oval 37"/>
              <p:cNvSpPr>
                <a:spLocks noChangeArrowheads="1"/>
              </p:cNvSpPr>
              <p:nvPr/>
            </p:nvSpPr>
            <p:spPr bwMode="gray">
              <a:xfrm>
                <a:off x="1652" y="1582"/>
                <a:ext cx="265" cy="266"/>
              </a:xfrm>
              <a:prstGeom prst="ellipse">
                <a:avLst/>
              </a:prstGeom>
              <a:gradFill rotWithShape="1">
                <a:gsLst>
                  <a:gs pos="0">
                    <a:srgbClr val="FFFFFF"/>
                  </a:gs>
                  <a:gs pos="100000">
                    <a:srgbClr val="E9940B">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eaLnBrk="1" hangingPunct="1"/>
                <a:endParaRPr lang="zh-CN" altLang="en-US">
                  <a:latin typeface="Microsoft YaHei" charset="0"/>
                  <a:ea typeface="Microsoft YaHei" charset="0"/>
                  <a:cs typeface="Microsoft YaHei" charset="0"/>
                </a:endParaRPr>
              </a:p>
            </p:txBody>
          </p:sp>
          <p:sp>
            <p:nvSpPr>
              <p:cNvPr id="78" name="Oval 38"/>
              <p:cNvSpPr>
                <a:spLocks noChangeArrowheads="1"/>
              </p:cNvSpPr>
              <p:nvPr/>
            </p:nvSpPr>
            <p:spPr bwMode="gray">
              <a:xfrm>
                <a:off x="1659" y="1571"/>
                <a:ext cx="366" cy="366"/>
              </a:xfrm>
              <a:prstGeom prst="ellipse">
                <a:avLst/>
              </a:prstGeom>
              <a:gradFill rotWithShape="1">
                <a:gsLst>
                  <a:gs pos="0">
                    <a:srgbClr val="FFFF00">
                      <a:alpha val="0"/>
                    </a:srgbClr>
                  </a:gs>
                  <a:gs pos="100000">
                    <a:srgbClr val="C2C2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eaLnBrk="1" hangingPunct="1"/>
                <a:endParaRPr lang="zh-CN" altLang="en-US">
                  <a:latin typeface="Microsoft YaHei" charset="0"/>
                  <a:ea typeface="Microsoft YaHei" charset="0"/>
                  <a:cs typeface="Microsoft YaHei" charset="0"/>
                </a:endParaRPr>
              </a:p>
            </p:txBody>
          </p:sp>
        </p:grpSp>
        <p:sp>
          <p:nvSpPr>
            <p:cNvPr id="68" name="Text Box 44"/>
            <p:cNvSpPr txBox="1">
              <a:spLocks noChangeArrowheads="1"/>
            </p:cNvSpPr>
            <p:nvPr/>
          </p:nvSpPr>
          <p:spPr bwMode="auto">
            <a:xfrm>
              <a:off x="2235319" y="4973984"/>
              <a:ext cx="3273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algn="ctr"/>
              <a:r>
                <a:rPr lang="en-US" altLang="zh-CN" b="1" dirty="0" smtClean="0">
                  <a:solidFill>
                    <a:srgbClr val="000000"/>
                  </a:solidFill>
                  <a:latin typeface="Microsoft YaHei" charset="0"/>
                  <a:ea typeface="Microsoft YaHei" charset="0"/>
                  <a:cs typeface="Microsoft YaHei" charset="0"/>
                </a:rPr>
                <a:t>6</a:t>
              </a:r>
              <a:endParaRPr lang="zh-CN" altLang="en-US" b="1" dirty="0" smtClean="0">
                <a:solidFill>
                  <a:srgbClr val="000000"/>
                </a:solidFill>
                <a:latin typeface="Microsoft YaHei" charset="0"/>
                <a:ea typeface="Microsoft YaHei" charset="0"/>
                <a:cs typeface="Microsoft YaHei" charset="0"/>
              </a:endParaRPr>
            </a:p>
          </p:txBody>
        </p:sp>
        <p:sp>
          <p:nvSpPr>
            <p:cNvPr id="72" name="Text Box 48"/>
            <p:cNvSpPr txBox="1">
              <a:spLocks noChangeArrowheads="1"/>
            </p:cNvSpPr>
            <p:nvPr/>
          </p:nvSpPr>
          <p:spPr bwMode="black">
            <a:xfrm>
              <a:off x="2710136" y="4977159"/>
              <a:ext cx="3733800" cy="366713"/>
            </a:xfrm>
            <a:prstGeom prst="rect">
              <a:avLst/>
            </a:prstGeom>
            <a:noFill/>
            <a:ln>
              <a:noFill/>
            </a:ln>
            <a:effectLst>
              <a:outerShdw blurRad="63500" dist="38099"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r>
                <a:rPr lang="zh-CN" altLang="en-US" dirty="0">
                  <a:latin typeface="Microsoft YaHei" charset="0"/>
                  <a:ea typeface="Microsoft YaHei" charset="0"/>
                  <a:cs typeface="Microsoft YaHei" charset="0"/>
                </a:rPr>
                <a:t>CONFIRMED(6, "确认完成")</a:t>
              </a:r>
              <a:endParaRPr lang="en-US" altLang="zh-CN" b="1" dirty="0">
                <a:latin typeface="Microsoft YaHei" charset="0"/>
                <a:ea typeface="Microsoft YaHei" charset="0"/>
                <a:cs typeface="Microsoft YaHei" charset="0"/>
              </a:endParaRPr>
            </a:p>
          </p:txBody>
        </p:sp>
      </p:grpSp>
      <p:grpSp>
        <p:nvGrpSpPr>
          <p:cNvPr id="112" name="组 111"/>
          <p:cNvGrpSpPr/>
          <p:nvPr/>
        </p:nvGrpSpPr>
        <p:grpSpPr>
          <a:xfrm>
            <a:off x="3029836" y="4001933"/>
            <a:ext cx="5197475" cy="530225"/>
            <a:chOff x="2608536" y="4158009"/>
            <a:chExt cx="5197475" cy="530225"/>
          </a:xfrm>
        </p:grpSpPr>
        <p:sp>
          <p:nvSpPr>
            <p:cNvPr id="59" name="AutoShape 25"/>
            <p:cNvSpPr>
              <a:spLocks noChangeArrowheads="1"/>
            </p:cNvSpPr>
            <p:nvPr/>
          </p:nvSpPr>
          <p:spPr bwMode="ltGray">
            <a:xfrm>
              <a:off x="2978424" y="4158009"/>
              <a:ext cx="4827587" cy="530225"/>
            </a:xfrm>
            <a:prstGeom prst="roundRect">
              <a:avLst>
                <a:gd name="adj" fmla="val 50000"/>
              </a:avLst>
            </a:prstGeom>
            <a:gradFill rotWithShape="1">
              <a:gsLst>
                <a:gs pos="0">
                  <a:schemeClr val="accent1"/>
                </a:gs>
                <a:gs pos="100000">
                  <a:schemeClr val="bg1">
                    <a:alpha val="0"/>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eaLnBrk="1" hangingPunct="1"/>
              <a:endParaRPr lang="zh-CN" altLang="en-US">
                <a:latin typeface="Microsoft YaHei" charset="0"/>
                <a:ea typeface="Microsoft YaHei" charset="0"/>
                <a:cs typeface="Microsoft YaHei" charset="0"/>
              </a:endParaRPr>
            </a:p>
          </p:txBody>
        </p:sp>
        <p:grpSp>
          <p:nvGrpSpPr>
            <p:cNvPr id="60" name="Group 26"/>
            <p:cNvGrpSpPr>
              <a:grpSpLocks/>
            </p:cNvGrpSpPr>
            <p:nvPr/>
          </p:nvGrpSpPr>
          <p:grpSpPr bwMode="auto">
            <a:xfrm>
              <a:off x="2608536" y="4173884"/>
              <a:ext cx="501650" cy="501650"/>
              <a:chOff x="1583" y="1494"/>
              <a:chExt cx="526" cy="526"/>
            </a:xfrm>
          </p:grpSpPr>
          <p:sp>
            <p:nvSpPr>
              <p:cNvPr id="79" name="Oval 27"/>
              <p:cNvSpPr>
                <a:spLocks noChangeArrowheads="1"/>
              </p:cNvSpPr>
              <p:nvPr/>
            </p:nvSpPr>
            <p:spPr bwMode="gray">
              <a:xfrm>
                <a:off x="1583" y="1494"/>
                <a:ext cx="526" cy="52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eaLnBrk="1" hangingPunct="1"/>
                <a:endParaRPr lang="zh-CN" altLang="en-US">
                  <a:latin typeface="Microsoft YaHei" charset="0"/>
                  <a:ea typeface="Microsoft YaHei" charset="0"/>
                  <a:cs typeface="Microsoft YaHei" charset="0"/>
                </a:endParaRPr>
              </a:p>
            </p:txBody>
          </p:sp>
          <p:sp>
            <p:nvSpPr>
              <p:cNvPr id="80" name="Oval 28"/>
              <p:cNvSpPr>
                <a:spLocks noChangeArrowheads="1"/>
              </p:cNvSpPr>
              <p:nvPr/>
            </p:nvSpPr>
            <p:spPr bwMode="gray">
              <a:xfrm>
                <a:off x="1634" y="1547"/>
                <a:ext cx="425" cy="425"/>
              </a:xfrm>
              <a:prstGeom prst="ellipse">
                <a:avLst/>
              </a:prstGeom>
              <a:gradFill rotWithShape="1">
                <a:gsLst>
                  <a:gs pos="0">
                    <a:srgbClr val="10E470"/>
                  </a:gs>
                  <a:gs pos="100000">
                    <a:srgbClr val="098340"/>
                  </a:gs>
                </a:gsLst>
                <a:path path="rect">
                  <a:fillToRect l="100000" t="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eaLnBrk="1" hangingPunct="1"/>
                <a:endParaRPr lang="zh-CN" altLang="en-US">
                  <a:latin typeface="Microsoft YaHei" charset="0"/>
                  <a:ea typeface="Microsoft YaHei" charset="0"/>
                  <a:cs typeface="Microsoft YaHei" charset="0"/>
                </a:endParaRPr>
              </a:p>
            </p:txBody>
          </p:sp>
          <p:sp>
            <p:nvSpPr>
              <p:cNvPr id="81" name="Oval 29"/>
              <p:cNvSpPr>
                <a:spLocks noChangeArrowheads="1"/>
              </p:cNvSpPr>
              <p:nvPr/>
            </p:nvSpPr>
            <p:spPr bwMode="gray">
              <a:xfrm>
                <a:off x="1642" y="1557"/>
                <a:ext cx="406" cy="406"/>
              </a:xfrm>
              <a:prstGeom prst="ellipse">
                <a:avLst/>
              </a:prstGeom>
              <a:gradFill rotWithShape="1">
                <a:gsLst>
                  <a:gs pos="0">
                    <a:srgbClr val="FFFF00">
                      <a:alpha val="85001"/>
                    </a:srgbClr>
                  </a:gs>
                  <a:gs pos="100000">
                    <a:srgbClr val="A2A2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eaLnBrk="1" hangingPunct="1"/>
                <a:endParaRPr lang="zh-CN" altLang="en-US">
                  <a:latin typeface="Microsoft YaHei" charset="0"/>
                  <a:ea typeface="Microsoft YaHei" charset="0"/>
                  <a:cs typeface="Microsoft YaHei" charset="0"/>
                </a:endParaRPr>
              </a:p>
            </p:txBody>
          </p:sp>
          <p:sp>
            <p:nvSpPr>
              <p:cNvPr id="82" name="Oval 30"/>
              <p:cNvSpPr>
                <a:spLocks noChangeArrowheads="1"/>
              </p:cNvSpPr>
              <p:nvPr/>
            </p:nvSpPr>
            <p:spPr bwMode="gray">
              <a:xfrm>
                <a:off x="1652" y="1582"/>
                <a:ext cx="265" cy="266"/>
              </a:xfrm>
              <a:prstGeom prst="ellipse">
                <a:avLst/>
              </a:prstGeom>
              <a:gradFill rotWithShape="1">
                <a:gsLst>
                  <a:gs pos="0">
                    <a:srgbClr val="FFFFFF"/>
                  </a:gs>
                  <a:gs pos="100000">
                    <a:srgbClr val="E9940B">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eaLnBrk="1" hangingPunct="1"/>
                <a:endParaRPr lang="zh-CN" altLang="en-US">
                  <a:latin typeface="Microsoft YaHei" charset="0"/>
                  <a:ea typeface="Microsoft YaHei" charset="0"/>
                  <a:cs typeface="Microsoft YaHei" charset="0"/>
                </a:endParaRPr>
              </a:p>
            </p:txBody>
          </p:sp>
          <p:sp>
            <p:nvSpPr>
              <p:cNvPr id="83" name="Oval 31"/>
              <p:cNvSpPr>
                <a:spLocks noChangeArrowheads="1"/>
              </p:cNvSpPr>
              <p:nvPr/>
            </p:nvSpPr>
            <p:spPr bwMode="gray">
              <a:xfrm>
                <a:off x="1659" y="1571"/>
                <a:ext cx="366" cy="366"/>
              </a:xfrm>
              <a:prstGeom prst="ellipse">
                <a:avLst/>
              </a:prstGeom>
              <a:gradFill rotWithShape="1">
                <a:gsLst>
                  <a:gs pos="0">
                    <a:srgbClr val="FFFF00">
                      <a:alpha val="0"/>
                    </a:srgbClr>
                  </a:gs>
                  <a:gs pos="100000">
                    <a:srgbClr val="C2C2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eaLnBrk="1" hangingPunct="1"/>
                <a:endParaRPr lang="zh-CN" altLang="en-US">
                  <a:latin typeface="Microsoft YaHei" charset="0"/>
                  <a:ea typeface="Microsoft YaHei" charset="0"/>
                  <a:cs typeface="Microsoft YaHei" charset="0"/>
                </a:endParaRPr>
              </a:p>
            </p:txBody>
          </p:sp>
        </p:grpSp>
        <p:sp>
          <p:nvSpPr>
            <p:cNvPr id="67" name="Text Box 43"/>
            <p:cNvSpPr txBox="1">
              <a:spLocks noChangeArrowheads="1"/>
            </p:cNvSpPr>
            <p:nvPr/>
          </p:nvSpPr>
          <p:spPr bwMode="auto">
            <a:xfrm>
              <a:off x="2692519" y="4243734"/>
              <a:ext cx="3273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algn="ctr"/>
              <a:r>
                <a:rPr lang="en-US" altLang="zh-CN" b="1">
                  <a:solidFill>
                    <a:srgbClr val="000000"/>
                  </a:solidFill>
                  <a:latin typeface="Microsoft YaHei" charset="0"/>
                  <a:ea typeface="Microsoft YaHei" charset="0"/>
                  <a:cs typeface="Microsoft YaHei" charset="0"/>
                </a:rPr>
                <a:t>4</a:t>
              </a:r>
            </a:p>
          </p:txBody>
        </p:sp>
        <p:sp>
          <p:nvSpPr>
            <p:cNvPr id="73" name="Text Box 49"/>
            <p:cNvSpPr txBox="1">
              <a:spLocks noChangeArrowheads="1"/>
            </p:cNvSpPr>
            <p:nvPr/>
          </p:nvSpPr>
          <p:spPr bwMode="black">
            <a:xfrm>
              <a:off x="3167336" y="4204047"/>
              <a:ext cx="3733800" cy="366712"/>
            </a:xfrm>
            <a:prstGeom prst="rect">
              <a:avLst/>
            </a:prstGeom>
            <a:noFill/>
            <a:ln>
              <a:noFill/>
            </a:ln>
            <a:effectLst>
              <a:outerShdw blurRad="63500" dist="38099"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r>
                <a:rPr lang="zh-CN" altLang="en-US" dirty="0" smtClean="0">
                  <a:latin typeface="Microsoft YaHei" charset="0"/>
                  <a:ea typeface="Microsoft YaHei" charset="0"/>
                  <a:cs typeface="Microsoft YaHei" charset="0"/>
                </a:rPr>
                <a:t>CANCELLED</a:t>
              </a:r>
              <a:r>
                <a:rPr lang="zh-CN" altLang="en-US" dirty="0">
                  <a:latin typeface="Microsoft YaHei" charset="0"/>
                  <a:ea typeface="Microsoft YaHei" charset="0"/>
                  <a:cs typeface="Microsoft YaHei" charset="0"/>
                </a:rPr>
                <a:t>(4, "回滚完成")</a:t>
              </a:r>
              <a:endParaRPr lang="en-US" altLang="zh-CN" b="1" dirty="0">
                <a:latin typeface="Microsoft YaHei" charset="0"/>
                <a:ea typeface="Microsoft YaHei" charset="0"/>
                <a:cs typeface="Microsoft YaHei" charset="0"/>
              </a:endParaRPr>
            </a:p>
          </p:txBody>
        </p:sp>
      </p:grpSp>
      <p:grpSp>
        <p:nvGrpSpPr>
          <p:cNvPr id="114" name="组 113"/>
          <p:cNvGrpSpPr/>
          <p:nvPr/>
        </p:nvGrpSpPr>
        <p:grpSpPr>
          <a:xfrm>
            <a:off x="2714302" y="4751637"/>
            <a:ext cx="5197475" cy="530225"/>
            <a:chOff x="2159274" y="4885084"/>
            <a:chExt cx="5197475" cy="530225"/>
          </a:xfrm>
        </p:grpSpPr>
        <p:sp>
          <p:nvSpPr>
            <p:cNvPr id="115" name="AutoShape 32"/>
            <p:cNvSpPr>
              <a:spLocks noChangeArrowheads="1"/>
            </p:cNvSpPr>
            <p:nvPr/>
          </p:nvSpPr>
          <p:spPr bwMode="ltGray">
            <a:xfrm>
              <a:off x="2529161" y="4885084"/>
              <a:ext cx="4827588" cy="530225"/>
            </a:xfrm>
            <a:prstGeom prst="roundRect">
              <a:avLst>
                <a:gd name="adj" fmla="val 50000"/>
              </a:avLst>
            </a:prstGeom>
            <a:gradFill rotWithShape="1">
              <a:gsLst>
                <a:gs pos="0">
                  <a:schemeClr val="accent1"/>
                </a:gs>
                <a:gs pos="100000">
                  <a:schemeClr val="bg1">
                    <a:alpha val="0"/>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eaLnBrk="1" hangingPunct="1"/>
              <a:endParaRPr lang="zh-CN" altLang="en-US">
                <a:latin typeface="Microsoft YaHei" charset="0"/>
                <a:ea typeface="Microsoft YaHei" charset="0"/>
                <a:cs typeface="Microsoft YaHei" charset="0"/>
              </a:endParaRPr>
            </a:p>
          </p:txBody>
        </p:sp>
        <p:grpSp>
          <p:nvGrpSpPr>
            <p:cNvPr id="116" name="Group 33"/>
            <p:cNvGrpSpPr>
              <a:grpSpLocks/>
            </p:cNvGrpSpPr>
            <p:nvPr/>
          </p:nvGrpSpPr>
          <p:grpSpPr bwMode="auto">
            <a:xfrm>
              <a:off x="2159274" y="4902547"/>
              <a:ext cx="501650" cy="501650"/>
              <a:chOff x="1583" y="1494"/>
              <a:chExt cx="526" cy="526"/>
            </a:xfrm>
          </p:grpSpPr>
          <p:sp>
            <p:nvSpPr>
              <p:cNvPr id="119" name="Oval 34"/>
              <p:cNvSpPr>
                <a:spLocks noChangeArrowheads="1"/>
              </p:cNvSpPr>
              <p:nvPr/>
            </p:nvSpPr>
            <p:spPr bwMode="gray">
              <a:xfrm>
                <a:off x="1583" y="1494"/>
                <a:ext cx="526" cy="52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eaLnBrk="1" hangingPunct="1"/>
                <a:endParaRPr lang="zh-CN" altLang="en-US">
                  <a:latin typeface="Microsoft YaHei" charset="0"/>
                  <a:ea typeface="Microsoft YaHei" charset="0"/>
                  <a:cs typeface="Microsoft YaHei" charset="0"/>
                </a:endParaRPr>
              </a:p>
            </p:txBody>
          </p:sp>
          <p:sp>
            <p:nvSpPr>
              <p:cNvPr id="120" name="Oval 35"/>
              <p:cNvSpPr>
                <a:spLocks noChangeArrowheads="1"/>
              </p:cNvSpPr>
              <p:nvPr/>
            </p:nvSpPr>
            <p:spPr bwMode="gray">
              <a:xfrm>
                <a:off x="1634" y="1547"/>
                <a:ext cx="425" cy="425"/>
              </a:xfrm>
              <a:prstGeom prst="ellipse">
                <a:avLst/>
              </a:prstGeom>
              <a:gradFill rotWithShape="1">
                <a:gsLst>
                  <a:gs pos="0">
                    <a:srgbClr val="10E470"/>
                  </a:gs>
                  <a:gs pos="100000">
                    <a:srgbClr val="098340"/>
                  </a:gs>
                </a:gsLst>
                <a:path path="rect">
                  <a:fillToRect l="100000" t="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eaLnBrk="1" hangingPunct="1"/>
                <a:endParaRPr lang="zh-CN" altLang="en-US">
                  <a:latin typeface="Microsoft YaHei" charset="0"/>
                  <a:ea typeface="Microsoft YaHei" charset="0"/>
                  <a:cs typeface="Microsoft YaHei" charset="0"/>
                </a:endParaRPr>
              </a:p>
            </p:txBody>
          </p:sp>
          <p:sp>
            <p:nvSpPr>
              <p:cNvPr id="121" name="Oval 36"/>
              <p:cNvSpPr>
                <a:spLocks noChangeArrowheads="1"/>
              </p:cNvSpPr>
              <p:nvPr/>
            </p:nvSpPr>
            <p:spPr bwMode="gray">
              <a:xfrm>
                <a:off x="1642" y="1557"/>
                <a:ext cx="406" cy="406"/>
              </a:xfrm>
              <a:prstGeom prst="ellipse">
                <a:avLst/>
              </a:prstGeom>
              <a:gradFill rotWithShape="1">
                <a:gsLst>
                  <a:gs pos="0">
                    <a:srgbClr val="FFFF00">
                      <a:alpha val="85001"/>
                    </a:srgbClr>
                  </a:gs>
                  <a:gs pos="100000">
                    <a:srgbClr val="A2A2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eaLnBrk="1" hangingPunct="1"/>
                <a:endParaRPr lang="zh-CN" altLang="en-US">
                  <a:latin typeface="Microsoft YaHei" charset="0"/>
                  <a:ea typeface="Microsoft YaHei" charset="0"/>
                  <a:cs typeface="Microsoft YaHei" charset="0"/>
                </a:endParaRPr>
              </a:p>
            </p:txBody>
          </p:sp>
          <p:sp>
            <p:nvSpPr>
              <p:cNvPr id="122" name="Oval 37"/>
              <p:cNvSpPr>
                <a:spLocks noChangeArrowheads="1"/>
              </p:cNvSpPr>
              <p:nvPr/>
            </p:nvSpPr>
            <p:spPr bwMode="gray">
              <a:xfrm>
                <a:off x="1652" y="1582"/>
                <a:ext cx="265" cy="266"/>
              </a:xfrm>
              <a:prstGeom prst="ellipse">
                <a:avLst/>
              </a:prstGeom>
              <a:gradFill rotWithShape="1">
                <a:gsLst>
                  <a:gs pos="0">
                    <a:srgbClr val="FFFFFF"/>
                  </a:gs>
                  <a:gs pos="100000">
                    <a:srgbClr val="E9940B">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eaLnBrk="1" hangingPunct="1"/>
                <a:endParaRPr lang="zh-CN" altLang="en-US">
                  <a:latin typeface="Microsoft YaHei" charset="0"/>
                  <a:ea typeface="Microsoft YaHei" charset="0"/>
                  <a:cs typeface="Microsoft YaHei" charset="0"/>
                </a:endParaRPr>
              </a:p>
            </p:txBody>
          </p:sp>
          <p:sp>
            <p:nvSpPr>
              <p:cNvPr id="123" name="Oval 38"/>
              <p:cNvSpPr>
                <a:spLocks noChangeArrowheads="1"/>
              </p:cNvSpPr>
              <p:nvPr/>
            </p:nvSpPr>
            <p:spPr bwMode="gray">
              <a:xfrm>
                <a:off x="1659" y="1571"/>
                <a:ext cx="366" cy="366"/>
              </a:xfrm>
              <a:prstGeom prst="ellipse">
                <a:avLst/>
              </a:prstGeom>
              <a:gradFill rotWithShape="1">
                <a:gsLst>
                  <a:gs pos="0">
                    <a:srgbClr val="FFFF00">
                      <a:alpha val="0"/>
                    </a:srgbClr>
                  </a:gs>
                  <a:gs pos="100000">
                    <a:srgbClr val="C2C2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eaLnBrk="1" hangingPunct="1"/>
                <a:endParaRPr lang="zh-CN" altLang="en-US">
                  <a:latin typeface="Microsoft YaHei" charset="0"/>
                  <a:ea typeface="Microsoft YaHei" charset="0"/>
                  <a:cs typeface="Microsoft YaHei" charset="0"/>
                </a:endParaRPr>
              </a:p>
            </p:txBody>
          </p:sp>
        </p:grpSp>
        <p:sp>
          <p:nvSpPr>
            <p:cNvPr id="117" name="Text Box 44"/>
            <p:cNvSpPr txBox="1">
              <a:spLocks noChangeArrowheads="1"/>
            </p:cNvSpPr>
            <p:nvPr/>
          </p:nvSpPr>
          <p:spPr bwMode="auto">
            <a:xfrm>
              <a:off x="2235319" y="4973984"/>
              <a:ext cx="3273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algn="ctr"/>
              <a:r>
                <a:rPr lang="en-US" altLang="zh-CN" b="1">
                  <a:solidFill>
                    <a:srgbClr val="000000"/>
                  </a:solidFill>
                  <a:latin typeface="Microsoft YaHei" charset="0"/>
                  <a:ea typeface="Microsoft YaHei" charset="0"/>
                  <a:cs typeface="Microsoft YaHei" charset="0"/>
                </a:rPr>
                <a:t>5</a:t>
              </a:r>
            </a:p>
          </p:txBody>
        </p:sp>
        <p:sp>
          <p:nvSpPr>
            <p:cNvPr id="118" name="Text Box 48"/>
            <p:cNvSpPr txBox="1">
              <a:spLocks noChangeArrowheads="1"/>
            </p:cNvSpPr>
            <p:nvPr/>
          </p:nvSpPr>
          <p:spPr bwMode="black">
            <a:xfrm>
              <a:off x="2710136" y="4977159"/>
              <a:ext cx="3733800" cy="366713"/>
            </a:xfrm>
            <a:prstGeom prst="rect">
              <a:avLst/>
            </a:prstGeom>
            <a:noFill/>
            <a:ln>
              <a:noFill/>
            </a:ln>
            <a:effectLst>
              <a:outerShdw blurRad="63500" dist="38099"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r>
                <a:rPr lang="zh-CN" altLang="en-US" dirty="0" smtClean="0">
                  <a:latin typeface="Microsoft YaHei" charset="0"/>
                  <a:ea typeface="Microsoft YaHei" charset="0"/>
                  <a:cs typeface="Microsoft YaHei" charset="0"/>
                </a:rPr>
                <a:t>CONFIRMING</a:t>
              </a:r>
              <a:r>
                <a:rPr lang="zh-CN" altLang="en-US" dirty="0">
                  <a:latin typeface="Microsoft YaHei" charset="0"/>
                  <a:ea typeface="Microsoft YaHei" charset="0"/>
                  <a:cs typeface="Microsoft YaHei" charset="0"/>
                </a:rPr>
                <a:t>(5, "确认中")</a:t>
              </a:r>
              <a:endParaRPr lang="en-US" altLang="zh-CN" b="1" dirty="0">
                <a:latin typeface="Microsoft YaHei" charset="0"/>
                <a:ea typeface="Microsoft YaHei" charset="0"/>
                <a:cs typeface="Microsoft YaHei" charset="0"/>
              </a:endParaRPr>
            </a:p>
          </p:txBody>
        </p:sp>
      </p:grpSp>
    </p:spTree>
    <p:extLst>
      <p:ext uri="{BB962C8B-B14F-4D97-AF65-F5344CB8AC3E}">
        <p14:creationId xmlns:p14="http://schemas.microsoft.com/office/powerpoint/2010/main" val="6317045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latin typeface="Microsoft YaHei" charset="0"/>
                <a:ea typeface="Microsoft YaHei" charset="0"/>
                <a:cs typeface="Microsoft YaHei" charset="0"/>
              </a:rPr>
              <a:t>业务前置表</a:t>
            </a:r>
            <a:r>
              <a:rPr kumimoji="1" lang="en-US" altLang="zh-CN" dirty="0" smtClean="0">
                <a:latin typeface="Microsoft YaHei" charset="0"/>
                <a:ea typeface="Microsoft YaHei" charset="0"/>
                <a:cs typeface="Microsoft YaHei" charset="0"/>
              </a:rPr>
              <a:t>/</a:t>
            </a:r>
            <a:r>
              <a:rPr kumimoji="1" lang="zh-CN" altLang="en-US" dirty="0" smtClean="0">
                <a:latin typeface="Microsoft YaHei" charset="0"/>
                <a:ea typeface="Microsoft YaHei" charset="0"/>
                <a:cs typeface="Microsoft YaHei" charset="0"/>
              </a:rPr>
              <a:t>主表</a:t>
            </a:r>
            <a:endParaRPr kumimoji="1" lang="zh-CN" altLang="en-US" dirty="0">
              <a:latin typeface="Microsoft YaHei" charset="0"/>
              <a:ea typeface="Microsoft YaHei" charset="0"/>
              <a:cs typeface="Microsoft YaHei" charset="0"/>
            </a:endParaRPr>
          </a:p>
        </p:txBody>
      </p:sp>
      <p:sp>
        <p:nvSpPr>
          <p:cNvPr id="4" name="内容占位符 2"/>
          <p:cNvSpPr>
            <a:spLocks noGrp="1"/>
          </p:cNvSpPr>
          <p:nvPr>
            <p:ph idx="1"/>
          </p:nvPr>
        </p:nvSpPr>
        <p:spPr>
          <a:xfrm>
            <a:off x="457200" y="1600199"/>
            <a:ext cx="8229600" cy="1815343"/>
          </a:xfrm>
        </p:spPr>
        <p:txBody>
          <a:bodyPr>
            <a:normAutofit/>
          </a:bodyPr>
          <a:lstStyle/>
          <a:p>
            <a:pPr>
              <a:buFont typeface="Wingdings" charset="2"/>
              <a:buChar char="n"/>
            </a:pPr>
            <a:r>
              <a:rPr lang="zh-CN" altLang="en-US" sz="1600" dirty="0" smtClean="0">
                <a:latin typeface="Microsoft YaHei" charset="0"/>
                <a:ea typeface="Microsoft YaHei" charset="0"/>
                <a:cs typeface="Microsoft YaHei" charset="0"/>
              </a:rPr>
              <a:t>在对分布式操作的表都需要复制一份一模一样的表成为前置表</a:t>
            </a:r>
          </a:p>
          <a:p>
            <a:pPr>
              <a:buFont typeface="Wingdings" charset="2"/>
              <a:buChar char="n"/>
            </a:pPr>
            <a:r>
              <a:rPr lang="zh-CN" altLang="en-US" sz="1600" dirty="0" smtClean="0">
                <a:latin typeface="Microsoft YaHei" charset="0"/>
                <a:ea typeface="Microsoft YaHei" charset="0"/>
                <a:cs typeface="Microsoft YaHei" charset="0"/>
              </a:rPr>
              <a:t>业务查询操作都在主表上进行，数据强一致性</a:t>
            </a:r>
          </a:p>
          <a:p>
            <a:pPr>
              <a:buFont typeface="Wingdings" charset="2"/>
              <a:buChar char="n"/>
            </a:pPr>
            <a:r>
              <a:rPr lang="zh-CN" altLang="en-US" sz="1600" dirty="0" smtClean="0">
                <a:latin typeface="Microsoft YaHei" charset="0"/>
                <a:ea typeface="Microsoft YaHei" charset="0"/>
                <a:cs typeface="Microsoft YaHei" charset="0"/>
              </a:rPr>
              <a:t>业务</a:t>
            </a:r>
            <a:r>
              <a:rPr lang="en-US" altLang="zh-CN" sz="1600" dirty="0" smtClean="0">
                <a:latin typeface="Microsoft YaHei" charset="0"/>
                <a:ea typeface="Microsoft YaHei" charset="0"/>
                <a:cs typeface="Microsoft YaHei" charset="0"/>
              </a:rPr>
              <a:t>DML</a:t>
            </a:r>
            <a:r>
              <a:rPr lang="zh-CN" altLang="en-US" sz="1600" dirty="0" smtClean="0">
                <a:latin typeface="Microsoft YaHei" charset="0"/>
                <a:ea typeface="Microsoft YaHei" charset="0"/>
                <a:cs typeface="Microsoft YaHei" charset="0"/>
              </a:rPr>
              <a:t>操作首先在前置表上进行操作</a:t>
            </a:r>
          </a:p>
          <a:p>
            <a:pPr>
              <a:buFont typeface="Wingdings" charset="2"/>
              <a:buChar char="n"/>
            </a:pPr>
            <a:r>
              <a:rPr lang="zh-CN" altLang="en-US" sz="1600" dirty="0" smtClean="0">
                <a:latin typeface="Microsoft YaHei" charset="0"/>
                <a:ea typeface="Microsoft YaHei" charset="0"/>
                <a:cs typeface="Microsoft YaHei" charset="0"/>
              </a:rPr>
              <a:t>待所有前置业务表操作完毕，在同时同步到各自主表上</a:t>
            </a:r>
          </a:p>
          <a:p>
            <a:pPr>
              <a:buFont typeface="Wingdings" charset="2"/>
              <a:buChar char="n"/>
            </a:pPr>
            <a:r>
              <a:rPr lang="zh-CN" altLang="en-US" sz="1600" dirty="0" smtClean="0">
                <a:latin typeface="Microsoft YaHei" charset="0"/>
                <a:ea typeface="Microsoft YaHei" charset="0"/>
                <a:cs typeface="Microsoft YaHei" charset="0"/>
              </a:rPr>
              <a:t>取消时只需要在前置表上做</a:t>
            </a:r>
            <a:r>
              <a:rPr lang="en-US" altLang="zh-CN" sz="1600" dirty="0" smtClean="0">
                <a:latin typeface="Microsoft YaHei" charset="0"/>
                <a:ea typeface="Microsoft YaHei" charset="0"/>
                <a:cs typeface="Microsoft YaHei" charset="0"/>
              </a:rPr>
              <a:t>UNDO</a:t>
            </a:r>
            <a:r>
              <a:rPr lang="zh-CN" altLang="en-US" sz="1600" dirty="0" smtClean="0">
                <a:latin typeface="Microsoft YaHei" charset="0"/>
                <a:ea typeface="Microsoft YaHei" charset="0"/>
                <a:cs typeface="Microsoft YaHei" charset="0"/>
              </a:rPr>
              <a:t>操作</a:t>
            </a:r>
          </a:p>
          <a:p>
            <a:pPr marL="0" indent="0">
              <a:buNone/>
            </a:pPr>
            <a:endParaRPr lang="en-US" altLang="zh-CN" sz="1600" dirty="0" smtClean="0">
              <a:latin typeface="Microsoft YaHei" charset="0"/>
              <a:ea typeface="Microsoft YaHei" charset="0"/>
              <a:cs typeface="Microsoft YaHei"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890606230"/>
              </p:ext>
            </p:extLst>
          </p:nvPr>
        </p:nvGraphicFramePr>
        <p:xfrm>
          <a:off x="1043608" y="3895482"/>
          <a:ext cx="3024335" cy="1530750"/>
        </p:xfrm>
        <a:graphic>
          <a:graphicData uri="http://schemas.openxmlformats.org/drawingml/2006/table">
            <a:tbl>
              <a:tblPr/>
              <a:tblGrid>
                <a:gridCol w="1034641"/>
                <a:gridCol w="955053"/>
                <a:gridCol w="1034641"/>
              </a:tblGrid>
              <a:tr h="39127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1" i="0" u="none" strike="noStrike" cap="none" normalizeH="0" baseline="0" dirty="0" err="1" smtClean="0">
                          <a:ln>
                            <a:noFill/>
                          </a:ln>
                          <a:solidFill>
                            <a:srgbClr val="FFFFFF"/>
                          </a:solidFill>
                          <a:effectLst/>
                          <a:latin typeface="Microsoft YaHei" charset="0"/>
                          <a:ea typeface="Microsoft YaHei" charset="0"/>
                          <a:cs typeface="Microsoft YaHei" charset="0"/>
                        </a:rPr>
                        <a:t>order_id</a:t>
                      </a:r>
                      <a:endParaRPr kumimoji="0" lang="en-US" altLang="zh-CN" sz="1200" b="1" i="0" u="none" strike="noStrike" cap="none" normalizeH="0" baseline="0" dirty="0" smtClean="0">
                        <a:ln>
                          <a:noFill/>
                        </a:ln>
                        <a:solidFill>
                          <a:srgbClr val="FFFFFF"/>
                        </a:solidFill>
                        <a:effectLst/>
                        <a:latin typeface="Microsoft YaHei" charset="0"/>
                        <a:ea typeface="Microsoft YaHei" charset="0"/>
                        <a:cs typeface="Microsoft YaHei"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1" i="0" u="none" strike="noStrike" cap="none" normalizeH="0" baseline="0" dirty="0" err="1" smtClean="0">
                          <a:ln>
                            <a:noFill/>
                          </a:ln>
                          <a:solidFill>
                            <a:srgbClr val="FFFFFF"/>
                          </a:solidFill>
                          <a:effectLst/>
                          <a:latin typeface="Microsoft YaHei" charset="0"/>
                          <a:ea typeface="Microsoft YaHei" charset="0"/>
                          <a:cs typeface="Microsoft YaHei" charset="0"/>
                        </a:rPr>
                        <a:t>user_id</a:t>
                      </a:r>
                      <a:endParaRPr kumimoji="0" lang="en-US" altLang="zh-CN" sz="1200" b="1" i="0" u="none" strike="noStrike" cap="none" normalizeH="0" baseline="0" dirty="0" smtClean="0">
                        <a:ln>
                          <a:noFill/>
                        </a:ln>
                        <a:solidFill>
                          <a:srgbClr val="FFFFFF"/>
                        </a:solidFill>
                        <a:effectLst/>
                        <a:latin typeface="Microsoft YaHei" charset="0"/>
                        <a:ea typeface="Microsoft YaHei" charset="0"/>
                        <a:cs typeface="Microsoft YaHei"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70195"/>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1" i="0" u="none" strike="noStrike" cap="none" normalizeH="0" baseline="0" dirty="0" smtClean="0">
                          <a:ln>
                            <a:noFill/>
                          </a:ln>
                          <a:solidFill>
                            <a:srgbClr val="FFFFFF"/>
                          </a:solidFill>
                          <a:effectLst/>
                          <a:latin typeface="Microsoft YaHei" charset="0"/>
                          <a:ea typeface="Microsoft YaHei" charset="0"/>
                          <a:cs typeface="Microsoft YaHei" charset="0"/>
                        </a:rPr>
                        <a:t>name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8487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0" i="0" u="none" strike="noStrike" cap="none" normalizeH="0" baseline="0" dirty="0" smtClean="0">
                          <a:ln>
                            <a:noFill/>
                          </a:ln>
                          <a:solidFill>
                            <a:schemeClr val="tx2"/>
                          </a:solidFill>
                          <a:effectLst/>
                          <a:latin typeface="Microsoft YaHei" charset="0"/>
                          <a:ea typeface="Microsoft YaHei" charset="0"/>
                          <a:cs typeface="Microsoft YaHei"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79999"/>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0" i="0" u="none" strike="noStrike" cap="none" normalizeH="0" baseline="0" dirty="0" smtClean="0">
                          <a:ln>
                            <a:noFill/>
                          </a:ln>
                          <a:solidFill>
                            <a:schemeClr val="tx2"/>
                          </a:solidFill>
                          <a:effectLst/>
                          <a:latin typeface="Microsoft YaHei" charset="0"/>
                          <a:ea typeface="Microsoft YaHei" charset="0"/>
                          <a:cs typeface="Microsoft YaHei" charset="0"/>
                        </a:rPr>
                        <a:t>12345678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8196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050" b="0" i="0" u="none" strike="noStrike" cap="none" normalizeH="0" baseline="0" dirty="0" smtClean="0">
                          <a:ln>
                            <a:noFill/>
                          </a:ln>
                          <a:solidFill>
                            <a:schemeClr val="tx2"/>
                          </a:solidFill>
                          <a:effectLst/>
                          <a:latin typeface="Microsoft YaHei" charset="0"/>
                          <a:ea typeface="Microsoft YaHei" charset="0"/>
                          <a:cs typeface="Microsoft YaHei" charset="0"/>
                        </a:rPr>
                        <a:t>富盈一号</a:t>
                      </a:r>
                      <a:endParaRPr kumimoji="0" lang="en-US" altLang="zh-CN" sz="1050" b="0" i="0" u="none" strike="noStrike" cap="none" normalizeH="0" baseline="0" dirty="0" smtClean="0">
                        <a:ln>
                          <a:noFill/>
                        </a:ln>
                        <a:solidFill>
                          <a:schemeClr val="tx2"/>
                        </a:solidFill>
                        <a:effectLst/>
                        <a:latin typeface="Microsoft YaHei" charset="0"/>
                        <a:ea typeface="Microsoft YaHei" charset="0"/>
                        <a:cs typeface="Microsoft YaHei"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79999"/>
                      </a:schemeClr>
                    </a:solidFill>
                  </a:tcPr>
                </a:tc>
              </a:tr>
              <a:tr h="28487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0" i="0" u="none" strike="noStrike" cap="none" normalizeH="0" baseline="0" dirty="0" smtClean="0">
                          <a:ln>
                            <a:noFill/>
                          </a:ln>
                          <a:solidFill>
                            <a:schemeClr val="tx2"/>
                          </a:solidFill>
                          <a:effectLst/>
                          <a:latin typeface="Microsoft YaHei" charset="0"/>
                          <a:ea typeface="Microsoft YaHei" charset="0"/>
                          <a:cs typeface="Microsoft YaHei"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47842"/>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0" i="0" u="none" strike="noStrike" cap="none" normalizeH="0" baseline="0" dirty="0" smtClean="0">
                          <a:ln>
                            <a:noFill/>
                          </a:ln>
                          <a:solidFill>
                            <a:schemeClr val="tx2"/>
                          </a:solidFill>
                          <a:effectLst/>
                          <a:latin typeface="Microsoft YaHei" charset="0"/>
                          <a:ea typeface="Microsoft YaHei" charset="0"/>
                          <a:cs typeface="Microsoft YaHei" charset="0"/>
                        </a:rPr>
                        <a:t>23456789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195"/>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050" b="0" i="0" u="none" strike="noStrike" cap="none" normalizeH="0" baseline="0" dirty="0" smtClean="0">
                          <a:ln>
                            <a:noFill/>
                          </a:ln>
                          <a:solidFill>
                            <a:schemeClr val="tx2"/>
                          </a:solidFill>
                          <a:effectLst/>
                          <a:latin typeface="Microsoft YaHei" charset="0"/>
                          <a:ea typeface="Microsoft YaHei" charset="0"/>
                          <a:cs typeface="Microsoft YaHei" charset="0"/>
                        </a:rPr>
                        <a:t>富盈五号</a:t>
                      </a:r>
                      <a:endParaRPr kumimoji="0" lang="en-US" altLang="zh-CN" sz="1050" b="0" i="0" u="none" strike="noStrike" cap="none" normalizeH="0" baseline="0" dirty="0" smtClean="0">
                        <a:ln>
                          <a:noFill/>
                        </a:ln>
                        <a:solidFill>
                          <a:schemeClr val="tx2"/>
                        </a:solidFill>
                        <a:effectLst/>
                        <a:latin typeface="Microsoft YaHei" charset="0"/>
                        <a:ea typeface="Microsoft YaHei" charset="0"/>
                        <a:cs typeface="Microsoft YaHei"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47842"/>
                      </a:schemeClr>
                    </a:solidFill>
                  </a:tcPr>
                </a:tc>
              </a:tr>
              <a:tr h="28487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0" i="0" u="none" strike="noStrike" cap="none" normalizeH="0" baseline="0" dirty="0" smtClean="0">
                          <a:ln>
                            <a:noFill/>
                          </a:ln>
                          <a:solidFill>
                            <a:schemeClr val="tx2"/>
                          </a:solidFill>
                          <a:effectLst/>
                          <a:latin typeface="Microsoft YaHei" charset="0"/>
                          <a:ea typeface="Microsoft YaHei" charset="0"/>
                          <a:cs typeface="Microsoft YaHei"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79999"/>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0" i="0" u="none" strike="noStrike" cap="none" normalizeH="0" baseline="0" dirty="0" smtClean="0">
                          <a:ln>
                            <a:noFill/>
                          </a:ln>
                          <a:solidFill>
                            <a:schemeClr val="tx2"/>
                          </a:solidFill>
                          <a:effectLst/>
                          <a:latin typeface="Microsoft YaHei" charset="0"/>
                          <a:ea typeface="Microsoft YaHei" charset="0"/>
                          <a:cs typeface="Microsoft YaHei" charset="0"/>
                        </a:rPr>
                        <a:t>34567890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8196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050" b="0" i="0" u="none" strike="noStrike" cap="none" normalizeH="0" baseline="0" dirty="0" smtClean="0">
                          <a:ln>
                            <a:noFill/>
                          </a:ln>
                          <a:solidFill>
                            <a:schemeClr val="tx2"/>
                          </a:solidFill>
                          <a:effectLst/>
                          <a:latin typeface="Microsoft YaHei" charset="0"/>
                          <a:ea typeface="Microsoft YaHei" charset="0"/>
                          <a:cs typeface="Microsoft YaHei" charset="0"/>
                        </a:rPr>
                        <a:t>富盈五号</a:t>
                      </a:r>
                      <a:endParaRPr kumimoji="0" lang="en-US" altLang="zh-CN" sz="1050" b="0" i="0" u="none" strike="noStrike" cap="none" normalizeH="0" baseline="0" dirty="0" smtClean="0">
                        <a:ln>
                          <a:noFill/>
                        </a:ln>
                        <a:solidFill>
                          <a:schemeClr val="tx2"/>
                        </a:solidFill>
                        <a:effectLst/>
                        <a:latin typeface="Microsoft YaHei" charset="0"/>
                        <a:ea typeface="Microsoft YaHei" charset="0"/>
                        <a:cs typeface="Microsoft YaHei"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79999"/>
                      </a:schemeClr>
                    </a:solidFill>
                  </a:tcPr>
                </a:tc>
              </a:tr>
              <a:tr h="28487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0" i="0" u="none" strike="noStrike" cap="none" normalizeH="0" baseline="0" dirty="0" smtClean="0">
                          <a:ln>
                            <a:noFill/>
                          </a:ln>
                          <a:solidFill>
                            <a:schemeClr val="tx2"/>
                          </a:solidFill>
                          <a:effectLst/>
                          <a:latin typeface="Microsoft YaHei" charset="0"/>
                          <a:ea typeface="Microsoft YaHei" charset="0"/>
                          <a:cs typeface="Microsoft YaHei"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79999"/>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0" i="0" u="none" strike="noStrike" cap="none" normalizeH="0" baseline="0" dirty="0" smtClean="0">
                          <a:ln>
                            <a:noFill/>
                          </a:ln>
                          <a:solidFill>
                            <a:schemeClr val="tx2"/>
                          </a:solidFill>
                          <a:effectLst/>
                          <a:latin typeface="Microsoft YaHei" charset="0"/>
                          <a:ea typeface="Microsoft YaHei" charset="0"/>
                          <a:cs typeface="Microsoft YaHei"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8196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050" b="0" i="0" u="none" strike="noStrike" cap="none" normalizeH="0" baseline="0" dirty="0" smtClean="0">
                          <a:ln>
                            <a:noFill/>
                          </a:ln>
                          <a:solidFill>
                            <a:schemeClr val="tx2"/>
                          </a:solidFill>
                          <a:effectLst/>
                          <a:latin typeface="Microsoft YaHei" charset="0"/>
                          <a:ea typeface="Microsoft YaHei" charset="0"/>
                          <a:cs typeface="Microsoft YaHei"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79999"/>
                      </a:schemeClr>
                    </a:solidFill>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606224472"/>
              </p:ext>
            </p:extLst>
          </p:nvPr>
        </p:nvGraphicFramePr>
        <p:xfrm>
          <a:off x="4644008" y="3895482"/>
          <a:ext cx="3024335" cy="1530750"/>
        </p:xfrm>
        <a:graphic>
          <a:graphicData uri="http://schemas.openxmlformats.org/drawingml/2006/table">
            <a:tbl>
              <a:tblPr/>
              <a:tblGrid>
                <a:gridCol w="1034641"/>
                <a:gridCol w="955053"/>
                <a:gridCol w="1034641"/>
              </a:tblGrid>
              <a:tr h="39127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1" i="0" u="none" strike="noStrike" cap="none" normalizeH="0" baseline="0" dirty="0" err="1" smtClean="0">
                          <a:ln>
                            <a:noFill/>
                          </a:ln>
                          <a:solidFill>
                            <a:srgbClr val="FFFFFF"/>
                          </a:solidFill>
                          <a:effectLst/>
                          <a:latin typeface="Microsoft YaHei" charset="0"/>
                          <a:ea typeface="Microsoft YaHei" charset="0"/>
                          <a:cs typeface="Microsoft YaHei" charset="0"/>
                        </a:rPr>
                        <a:t>order_id</a:t>
                      </a:r>
                      <a:endParaRPr kumimoji="0" lang="en-US" altLang="zh-CN" sz="1200" b="1" i="0" u="none" strike="noStrike" cap="none" normalizeH="0" baseline="0" dirty="0" smtClean="0">
                        <a:ln>
                          <a:noFill/>
                        </a:ln>
                        <a:solidFill>
                          <a:srgbClr val="FFFFFF"/>
                        </a:solidFill>
                        <a:effectLst/>
                        <a:latin typeface="Microsoft YaHei" charset="0"/>
                        <a:ea typeface="Microsoft YaHei" charset="0"/>
                        <a:cs typeface="Microsoft YaHei"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1" i="0" u="none" strike="noStrike" cap="none" normalizeH="0" baseline="0" dirty="0" err="1" smtClean="0">
                          <a:ln>
                            <a:noFill/>
                          </a:ln>
                          <a:solidFill>
                            <a:srgbClr val="FFFFFF"/>
                          </a:solidFill>
                          <a:effectLst/>
                          <a:latin typeface="Microsoft YaHei" charset="0"/>
                          <a:ea typeface="Microsoft YaHei" charset="0"/>
                          <a:cs typeface="Microsoft YaHei" charset="0"/>
                        </a:rPr>
                        <a:t>user_id</a:t>
                      </a:r>
                      <a:endParaRPr kumimoji="0" lang="en-US" altLang="zh-CN" sz="1200" b="1" i="0" u="none" strike="noStrike" cap="none" normalizeH="0" baseline="0" dirty="0" smtClean="0">
                        <a:ln>
                          <a:noFill/>
                        </a:ln>
                        <a:solidFill>
                          <a:srgbClr val="FFFFFF"/>
                        </a:solidFill>
                        <a:effectLst/>
                        <a:latin typeface="Microsoft YaHei" charset="0"/>
                        <a:ea typeface="Microsoft YaHei" charset="0"/>
                        <a:cs typeface="Microsoft YaHei"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70195"/>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1" i="0" u="none" strike="noStrike" cap="none" normalizeH="0" baseline="0" dirty="0" smtClean="0">
                          <a:ln>
                            <a:noFill/>
                          </a:ln>
                          <a:solidFill>
                            <a:srgbClr val="FFFFFF"/>
                          </a:solidFill>
                          <a:effectLst/>
                          <a:latin typeface="Microsoft YaHei" charset="0"/>
                          <a:ea typeface="Microsoft YaHei" charset="0"/>
                          <a:cs typeface="Microsoft YaHei" charset="0"/>
                        </a:rPr>
                        <a:t>name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8487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0" i="0" u="none" strike="noStrike" cap="none" normalizeH="0" baseline="0" dirty="0" smtClean="0">
                          <a:ln>
                            <a:noFill/>
                          </a:ln>
                          <a:solidFill>
                            <a:schemeClr val="tx2"/>
                          </a:solidFill>
                          <a:effectLst/>
                          <a:latin typeface="Microsoft YaHei" charset="0"/>
                          <a:ea typeface="Microsoft YaHei" charset="0"/>
                          <a:cs typeface="Microsoft YaHei"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79999"/>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0" i="0" u="none" strike="noStrike" cap="none" normalizeH="0" baseline="0" dirty="0" smtClean="0">
                          <a:ln>
                            <a:noFill/>
                          </a:ln>
                          <a:solidFill>
                            <a:schemeClr val="tx2"/>
                          </a:solidFill>
                          <a:effectLst/>
                          <a:latin typeface="Microsoft YaHei" charset="0"/>
                          <a:ea typeface="Microsoft YaHei" charset="0"/>
                          <a:cs typeface="Microsoft YaHei" charset="0"/>
                        </a:rPr>
                        <a:t>12345678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8196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050" b="0" i="0" u="none" strike="noStrike" cap="none" normalizeH="0" baseline="0" dirty="0" smtClean="0">
                          <a:ln>
                            <a:noFill/>
                          </a:ln>
                          <a:solidFill>
                            <a:schemeClr val="tx2"/>
                          </a:solidFill>
                          <a:effectLst/>
                          <a:latin typeface="Microsoft YaHei" charset="0"/>
                          <a:ea typeface="Microsoft YaHei" charset="0"/>
                          <a:cs typeface="Microsoft YaHei" charset="0"/>
                        </a:rPr>
                        <a:t>富盈一号</a:t>
                      </a:r>
                      <a:endParaRPr kumimoji="0" lang="en-US" altLang="zh-CN" sz="1050" b="0" i="0" u="none" strike="noStrike" cap="none" normalizeH="0" baseline="0" dirty="0" smtClean="0">
                        <a:ln>
                          <a:noFill/>
                        </a:ln>
                        <a:solidFill>
                          <a:schemeClr val="tx2"/>
                        </a:solidFill>
                        <a:effectLst/>
                        <a:latin typeface="Microsoft YaHei" charset="0"/>
                        <a:ea typeface="Microsoft YaHei" charset="0"/>
                        <a:cs typeface="Microsoft YaHei"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79999"/>
                      </a:schemeClr>
                    </a:solidFill>
                  </a:tcPr>
                </a:tc>
              </a:tr>
              <a:tr h="28487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0" i="0" u="none" strike="noStrike" cap="none" normalizeH="0" baseline="0" dirty="0" smtClean="0">
                          <a:ln>
                            <a:noFill/>
                          </a:ln>
                          <a:solidFill>
                            <a:schemeClr val="tx2"/>
                          </a:solidFill>
                          <a:effectLst/>
                          <a:latin typeface="Microsoft YaHei" charset="0"/>
                          <a:ea typeface="Microsoft YaHei" charset="0"/>
                          <a:cs typeface="Microsoft YaHei"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47842"/>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0" i="0" u="none" strike="noStrike" cap="none" normalizeH="0" baseline="0" dirty="0" smtClean="0">
                          <a:ln>
                            <a:noFill/>
                          </a:ln>
                          <a:solidFill>
                            <a:schemeClr val="tx2"/>
                          </a:solidFill>
                          <a:effectLst/>
                          <a:latin typeface="Microsoft YaHei" charset="0"/>
                          <a:ea typeface="Microsoft YaHei" charset="0"/>
                          <a:cs typeface="Microsoft YaHei" charset="0"/>
                        </a:rPr>
                        <a:t>23456789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195"/>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050" b="0" i="0" u="none" strike="noStrike" cap="none" normalizeH="0" baseline="0" dirty="0" smtClean="0">
                          <a:ln>
                            <a:noFill/>
                          </a:ln>
                          <a:solidFill>
                            <a:schemeClr val="tx2"/>
                          </a:solidFill>
                          <a:effectLst/>
                          <a:latin typeface="Microsoft YaHei" charset="0"/>
                          <a:ea typeface="Microsoft YaHei" charset="0"/>
                          <a:cs typeface="Microsoft YaHei" charset="0"/>
                        </a:rPr>
                        <a:t>富盈五号</a:t>
                      </a:r>
                      <a:endParaRPr kumimoji="0" lang="en-US" altLang="zh-CN" sz="1050" b="0" i="0" u="none" strike="noStrike" cap="none" normalizeH="0" baseline="0" dirty="0" smtClean="0">
                        <a:ln>
                          <a:noFill/>
                        </a:ln>
                        <a:solidFill>
                          <a:schemeClr val="tx2"/>
                        </a:solidFill>
                        <a:effectLst/>
                        <a:latin typeface="Microsoft YaHei" charset="0"/>
                        <a:ea typeface="Microsoft YaHei" charset="0"/>
                        <a:cs typeface="Microsoft YaHei"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47842"/>
                      </a:schemeClr>
                    </a:solidFill>
                  </a:tcPr>
                </a:tc>
              </a:tr>
              <a:tr h="28487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0" i="0" u="none" strike="noStrike" cap="none" normalizeH="0" baseline="0" dirty="0" smtClean="0">
                          <a:ln>
                            <a:noFill/>
                          </a:ln>
                          <a:solidFill>
                            <a:schemeClr val="tx2"/>
                          </a:solidFill>
                          <a:effectLst/>
                          <a:latin typeface="Microsoft YaHei" charset="0"/>
                          <a:ea typeface="Microsoft YaHei" charset="0"/>
                          <a:cs typeface="Microsoft YaHei"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79999"/>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0" i="0" u="none" strike="noStrike" cap="none" normalizeH="0" baseline="0" dirty="0" smtClean="0">
                          <a:ln>
                            <a:noFill/>
                          </a:ln>
                          <a:solidFill>
                            <a:schemeClr val="tx2"/>
                          </a:solidFill>
                          <a:effectLst/>
                          <a:latin typeface="Microsoft YaHei" charset="0"/>
                          <a:ea typeface="Microsoft YaHei" charset="0"/>
                          <a:cs typeface="Microsoft YaHei" charset="0"/>
                        </a:rPr>
                        <a:t>34567890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8196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050" b="0" i="0" u="none" strike="noStrike" cap="none" normalizeH="0" baseline="0" dirty="0" smtClean="0">
                          <a:ln>
                            <a:noFill/>
                          </a:ln>
                          <a:solidFill>
                            <a:schemeClr val="tx2"/>
                          </a:solidFill>
                          <a:effectLst/>
                          <a:latin typeface="Microsoft YaHei" charset="0"/>
                          <a:ea typeface="Microsoft YaHei" charset="0"/>
                          <a:cs typeface="Microsoft YaHei" charset="0"/>
                        </a:rPr>
                        <a:t>富盈五号</a:t>
                      </a:r>
                      <a:endParaRPr kumimoji="0" lang="en-US" altLang="zh-CN" sz="1050" b="0" i="0" u="none" strike="noStrike" cap="none" normalizeH="0" baseline="0" dirty="0" smtClean="0">
                        <a:ln>
                          <a:noFill/>
                        </a:ln>
                        <a:solidFill>
                          <a:schemeClr val="tx2"/>
                        </a:solidFill>
                        <a:effectLst/>
                        <a:latin typeface="Microsoft YaHei" charset="0"/>
                        <a:ea typeface="Microsoft YaHei" charset="0"/>
                        <a:cs typeface="Microsoft YaHei"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79999"/>
                      </a:schemeClr>
                    </a:solidFill>
                  </a:tcPr>
                </a:tc>
              </a:tr>
              <a:tr h="28487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0" i="0" u="none" strike="noStrike" cap="none" normalizeH="0" baseline="0" dirty="0" smtClean="0">
                          <a:ln>
                            <a:noFill/>
                          </a:ln>
                          <a:solidFill>
                            <a:schemeClr val="tx2"/>
                          </a:solidFill>
                          <a:effectLst/>
                          <a:latin typeface="Microsoft YaHei" charset="0"/>
                          <a:ea typeface="Microsoft YaHei" charset="0"/>
                          <a:cs typeface="Microsoft YaHei"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79999"/>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0" i="0" u="none" strike="noStrike" cap="none" normalizeH="0" baseline="0" dirty="0" smtClean="0">
                          <a:ln>
                            <a:noFill/>
                          </a:ln>
                          <a:solidFill>
                            <a:schemeClr val="tx2"/>
                          </a:solidFill>
                          <a:effectLst/>
                          <a:latin typeface="Microsoft YaHei" charset="0"/>
                          <a:ea typeface="Microsoft YaHei" charset="0"/>
                          <a:cs typeface="Microsoft YaHei"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8196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050" b="0" i="0" u="none" strike="noStrike" cap="none" normalizeH="0" baseline="0" dirty="0" smtClean="0">
                          <a:ln>
                            <a:noFill/>
                          </a:ln>
                          <a:solidFill>
                            <a:schemeClr val="tx2"/>
                          </a:solidFill>
                          <a:effectLst/>
                          <a:latin typeface="Microsoft YaHei" charset="0"/>
                          <a:ea typeface="Microsoft YaHei" charset="0"/>
                          <a:cs typeface="Microsoft YaHei"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79999"/>
                      </a:schemeClr>
                    </a:solidFill>
                  </a:tcPr>
                </a:tc>
              </a:tr>
            </a:tbl>
          </a:graphicData>
        </a:graphic>
      </p:graphicFrame>
      <p:sp>
        <p:nvSpPr>
          <p:cNvPr id="8" name="文本框 7"/>
          <p:cNvSpPr txBox="1"/>
          <p:nvPr/>
        </p:nvSpPr>
        <p:spPr>
          <a:xfrm>
            <a:off x="1886361" y="5579948"/>
            <a:ext cx="1338828" cy="369332"/>
          </a:xfrm>
          <a:prstGeom prst="rect">
            <a:avLst/>
          </a:prstGeom>
          <a:noFill/>
        </p:spPr>
        <p:txBody>
          <a:bodyPr wrap="none" rtlCol="0">
            <a:spAutoFit/>
          </a:bodyPr>
          <a:lstStyle/>
          <a:p>
            <a:r>
              <a:rPr kumimoji="1" lang="zh-CN" altLang="en-US" dirty="0" smtClean="0">
                <a:latin typeface="Microsoft YaHei" charset="0"/>
                <a:ea typeface="Microsoft YaHei" charset="0"/>
                <a:cs typeface="Microsoft YaHei" charset="0"/>
              </a:rPr>
              <a:t>订单前置表</a:t>
            </a:r>
            <a:endParaRPr kumimoji="1" lang="zh-CN" altLang="en-US" dirty="0">
              <a:latin typeface="Microsoft YaHei" charset="0"/>
              <a:ea typeface="Microsoft YaHei" charset="0"/>
              <a:cs typeface="Microsoft YaHei" charset="0"/>
            </a:endParaRPr>
          </a:p>
        </p:txBody>
      </p:sp>
      <p:sp>
        <p:nvSpPr>
          <p:cNvPr id="9" name="文本框 8"/>
          <p:cNvSpPr txBox="1"/>
          <p:nvPr/>
        </p:nvSpPr>
        <p:spPr>
          <a:xfrm>
            <a:off x="5602177" y="5579948"/>
            <a:ext cx="1107996" cy="369332"/>
          </a:xfrm>
          <a:prstGeom prst="rect">
            <a:avLst/>
          </a:prstGeom>
          <a:noFill/>
        </p:spPr>
        <p:txBody>
          <a:bodyPr wrap="none" rtlCol="0">
            <a:spAutoFit/>
          </a:bodyPr>
          <a:lstStyle/>
          <a:p>
            <a:r>
              <a:rPr kumimoji="1" lang="zh-CN" altLang="en-US" dirty="0" smtClean="0">
                <a:latin typeface="Microsoft YaHei" charset="0"/>
                <a:ea typeface="Microsoft YaHei" charset="0"/>
                <a:cs typeface="Microsoft YaHei" charset="0"/>
              </a:rPr>
              <a:t>订单主表</a:t>
            </a:r>
            <a:endParaRPr kumimoji="1" lang="zh-CN" altLang="en-US" dirty="0">
              <a:latin typeface="Microsoft YaHei" charset="0"/>
              <a:ea typeface="Microsoft YaHei" charset="0"/>
              <a:cs typeface="Microsoft YaHei" charset="0"/>
            </a:endParaRPr>
          </a:p>
        </p:txBody>
      </p:sp>
      <p:sp>
        <p:nvSpPr>
          <p:cNvPr id="10" name="文本框 9"/>
          <p:cNvSpPr txBox="1"/>
          <p:nvPr/>
        </p:nvSpPr>
        <p:spPr>
          <a:xfrm>
            <a:off x="4026833" y="4265170"/>
            <a:ext cx="652743" cy="830997"/>
          </a:xfrm>
          <a:prstGeom prst="rect">
            <a:avLst/>
          </a:prstGeom>
          <a:noFill/>
        </p:spPr>
        <p:txBody>
          <a:bodyPr wrap="none" rtlCol="0">
            <a:spAutoFit/>
          </a:bodyPr>
          <a:lstStyle/>
          <a:p>
            <a:r>
              <a:rPr kumimoji="1" lang="en-US" altLang="zh-CN" sz="4800" b="1" dirty="0" smtClean="0">
                <a:solidFill>
                  <a:srgbClr val="92D050"/>
                </a:solidFill>
                <a:latin typeface="Microsoft YaHei" charset="0"/>
                <a:ea typeface="Microsoft YaHei" charset="0"/>
                <a:cs typeface="Microsoft YaHei" charset="0"/>
              </a:rPr>
              <a:t>=</a:t>
            </a:r>
            <a:endParaRPr kumimoji="1" lang="zh-CN" altLang="en-US" sz="4800" b="1" dirty="0">
              <a:solidFill>
                <a:srgbClr val="92D050"/>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6603167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p:cNvSpPr/>
          <p:nvPr/>
        </p:nvSpPr>
        <p:spPr>
          <a:xfrm>
            <a:off x="5045919" y="4393834"/>
            <a:ext cx="1504192" cy="182860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rtlCol="0" anchor="t"/>
          <a:lstStyle/>
          <a:p>
            <a:pPr algn="ctr"/>
            <a:r>
              <a:rPr lang="zh-CN" altLang="en-US" dirty="0" smtClean="0">
                <a:latin typeface="Microsoft YaHei" charset="0"/>
                <a:ea typeface="Microsoft YaHei" charset="0"/>
                <a:cs typeface="Microsoft YaHei" charset="0"/>
              </a:rPr>
              <a:t>订单服务</a:t>
            </a:r>
            <a:endParaRPr lang="zh-CN" altLang="en-US" dirty="0">
              <a:latin typeface="Microsoft YaHei" charset="0"/>
              <a:ea typeface="Microsoft YaHei" charset="0"/>
              <a:cs typeface="Microsoft YaHei" charset="0"/>
            </a:endParaRPr>
          </a:p>
        </p:txBody>
      </p:sp>
      <p:sp>
        <p:nvSpPr>
          <p:cNvPr id="4" name="矩形 3"/>
          <p:cNvSpPr/>
          <p:nvPr/>
        </p:nvSpPr>
        <p:spPr>
          <a:xfrm>
            <a:off x="2458794" y="2830887"/>
            <a:ext cx="1561880" cy="280666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rtlCol="0" anchor="t"/>
          <a:lstStyle/>
          <a:p>
            <a:pPr algn="ctr"/>
            <a:r>
              <a:rPr lang="zh-CN" altLang="en-US" dirty="0" smtClean="0">
                <a:latin typeface="Microsoft YaHei" charset="0"/>
                <a:ea typeface="Microsoft YaHei" charset="0"/>
                <a:cs typeface="Microsoft YaHei" charset="0"/>
              </a:rPr>
              <a:t>商城服务</a:t>
            </a:r>
            <a:endParaRPr lang="zh-CN" altLang="en-US" dirty="0">
              <a:latin typeface="Microsoft YaHei" charset="0"/>
              <a:ea typeface="Microsoft YaHei" charset="0"/>
              <a:cs typeface="Microsoft YaHei" charset="0"/>
            </a:endParaRPr>
          </a:p>
        </p:txBody>
      </p:sp>
      <p:cxnSp>
        <p:nvCxnSpPr>
          <p:cNvPr id="83" name="直接箭头连接符 155"/>
          <p:cNvCxnSpPr>
            <a:endCxn id="71" idx="1"/>
          </p:cNvCxnSpPr>
          <p:nvPr/>
        </p:nvCxnSpPr>
        <p:spPr>
          <a:xfrm>
            <a:off x="3769567" y="4739951"/>
            <a:ext cx="1488388" cy="16142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144" name="组 143"/>
          <p:cNvGrpSpPr/>
          <p:nvPr/>
        </p:nvGrpSpPr>
        <p:grpSpPr>
          <a:xfrm>
            <a:off x="2703568" y="3219010"/>
            <a:ext cx="1083644" cy="843653"/>
            <a:chOff x="2649116" y="3667943"/>
            <a:chExt cx="1083644" cy="843653"/>
          </a:xfrm>
        </p:grpSpPr>
        <p:sp>
          <p:nvSpPr>
            <p:cNvPr id="36" name="矩形 35"/>
            <p:cNvSpPr/>
            <p:nvPr/>
          </p:nvSpPr>
          <p:spPr>
            <a:xfrm>
              <a:off x="2652640" y="3667943"/>
              <a:ext cx="1080120"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200" dirty="0" smtClean="0">
                  <a:latin typeface="Microsoft YaHei" charset="0"/>
                  <a:ea typeface="Microsoft YaHei" charset="0"/>
                  <a:cs typeface="Microsoft YaHei" charset="0"/>
                </a:rPr>
                <a:t>开启事</a:t>
              </a:r>
              <a:r>
                <a:rPr lang="zh-CN" altLang="en-US" sz="1200" dirty="0">
                  <a:latin typeface="Microsoft YaHei" charset="0"/>
                  <a:ea typeface="Microsoft YaHei" charset="0"/>
                  <a:cs typeface="Microsoft YaHei" charset="0"/>
                </a:rPr>
                <a:t>务</a:t>
              </a:r>
              <a:endParaRPr lang="zh-CN" altLang="en-US" sz="1200" dirty="0" smtClean="0">
                <a:latin typeface="Microsoft YaHei" charset="0"/>
                <a:ea typeface="Microsoft YaHei" charset="0"/>
                <a:cs typeface="Microsoft YaHei" charset="0"/>
              </a:endParaRPr>
            </a:p>
          </p:txBody>
        </p:sp>
        <p:sp>
          <p:nvSpPr>
            <p:cNvPr id="37" name="矩形 36"/>
            <p:cNvSpPr/>
            <p:nvPr/>
          </p:nvSpPr>
          <p:spPr>
            <a:xfrm>
              <a:off x="2649116" y="4295572"/>
              <a:ext cx="1080120"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200" dirty="0">
                  <a:latin typeface="Microsoft YaHei" charset="0"/>
                  <a:ea typeface="Microsoft YaHei" charset="0"/>
                  <a:cs typeface="Microsoft YaHei" charset="0"/>
                </a:rPr>
                <a:t>提交</a:t>
              </a:r>
            </a:p>
          </p:txBody>
        </p:sp>
        <p:sp>
          <p:nvSpPr>
            <p:cNvPr id="38" name="矩形 37"/>
            <p:cNvSpPr/>
            <p:nvPr/>
          </p:nvSpPr>
          <p:spPr>
            <a:xfrm>
              <a:off x="2652640" y="3913656"/>
              <a:ext cx="1080120" cy="3666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smtClean="0">
                  <a:latin typeface="Microsoft YaHei" charset="0"/>
                  <a:ea typeface="Microsoft YaHei" charset="0"/>
                  <a:cs typeface="Microsoft YaHei" charset="0"/>
                </a:rPr>
                <a:t>插入</a:t>
              </a:r>
              <a:r>
                <a:rPr lang="en-US" altLang="zh-CN" sz="1200" dirty="0" smtClean="0">
                  <a:latin typeface="Microsoft YaHei" charset="0"/>
                  <a:ea typeface="Microsoft YaHei" charset="0"/>
                  <a:cs typeface="Microsoft YaHei" charset="0"/>
                </a:rPr>
                <a:t>TX</a:t>
              </a:r>
              <a:r>
                <a:rPr lang="zh-CN" altLang="en-US" sz="1200" dirty="0" smtClean="0">
                  <a:latin typeface="Microsoft YaHei" charset="0"/>
                  <a:ea typeface="Microsoft YaHei" charset="0"/>
                  <a:cs typeface="Microsoft YaHei" charset="0"/>
                </a:rPr>
                <a:t>记录</a:t>
              </a:r>
            </a:p>
            <a:p>
              <a:pPr algn="ctr"/>
              <a:r>
                <a:rPr lang="en-US" altLang="zh-CN" sz="900" dirty="0" smtClean="0">
                  <a:solidFill>
                    <a:srgbClr val="FFFF00"/>
                  </a:solidFill>
                  <a:latin typeface="Microsoft YaHei" charset="0"/>
                  <a:ea typeface="Microsoft YaHei" charset="0"/>
                  <a:cs typeface="Microsoft YaHei" charset="0"/>
                </a:rPr>
                <a:t>(</a:t>
              </a:r>
              <a:r>
                <a:rPr lang="zh-CN" altLang="en-US" sz="900" dirty="0" smtClean="0">
                  <a:solidFill>
                    <a:srgbClr val="FFFF00"/>
                  </a:solidFill>
                  <a:latin typeface="Microsoft YaHei" charset="0"/>
                  <a:ea typeface="Microsoft YaHei" charset="0"/>
                  <a:cs typeface="Microsoft YaHei" charset="0"/>
                </a:rPr>
                <a:t>状态</a:t>
              </a:r>
              <a:r>
                <a:rPr lang="en-US" altLang="zh-CN" sz="900" dirty="0" smtClean="0">
                  <a:solidFill>
                    <a:srgbClr val="FFFF00"/>
                  </a:solidFill>
                  <a:latin typeface="Microsoft YaHei" charset="0"/>
                  <a:ea typeface="Microsoft YaHei" charset="0"/>
                  <a:cs typeface="Microsoft YaHei" charset="0"/>
                </a:rPr>
                <a:t>:BEGIN)</a:t>
              </a:r>
              <a:endParaRPr lang="zh-CN" altLang="en-US" sz="900" dirty="0">
                <a:solidFill>
                  <a:srgbClr val="FFFF00"/>
                </a:solidFill>
                <a:latin typeface="Microsoft YaHei" charset="0"/>
                <a:ea typeface="Microsoft YaHei" charset="0"/>
                <a:cs typeface="Microsoft YaHei" charset="0"/>
              </a:endParaRPr>
            </a:p>
          </p:txBody>
        </p:sp>
      </p:grpSp>
      <p:sp>
        <p:nvSpPr>
          <p:cNvPr id="120" name="流程图: 磁盘 69"/>
          <p:cNvSpPr/>
          <p:nvPr/>
        </p:nvSpPr>
        <p:spPr>
          <a:xfrm>
            <a:off x="7371479" y="2498166"/>
            <a:ext cx="1376985" cy="1297377"/>
          </a:xfrm>
          <a:prstGeom prst="flowChartMagneticDisk">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latin typeface="Microsoft YaHei" charset="0"/>
              <a:ea typeface="Microsoft YaHei" charset="0"/>
              <a:cs typeface="Microsoft YaHei" charset="0"/>
            </a:endParaRPr>
          </a:p>
        </p:txBody>
      </p:sp>
      <p:sp>
        <p:nvSpPr>
          <p:cNvPr id="116" name="流程图: 磁盘 69"/>
          <p:cNvSpPr/>
          <p:nvPr/>
        </p:nvSpPr>
        <p:spPr>
          <a:xfrm>
            <a:off x="7371479" y="1638075"/>
            <a:ext cx="1376985" cy="1297377"/>
          </a:xfrm>
          <a:prstGeom prst="flowChartMagneticDisk">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latin typeface="Microsoft YaHei" charset="0"/>
              <a:ea typeface="Microsoft YaHei" charset="0"/>
              <a:cs typeface="Microsoft YaHei" charset="0"/>
            </a:endParaRPr>
          </a:p>
        </p:txBody>
      </p:sp>
      <p:sp>
        <p:nvSpPr>
          <p:cNvPr id="2" name="标题 1"/>
          <p:cNvSpPr>
            <a:spLocks noGrp="1"/>
          </p:cNvSpPr>
          <p:nvPr>
            <p:ph type="title"/>
          </p:nvPr>
        </p:nvSpPr>
        <p:spPr/>
        <p:txBody>
          <a:bodyPr/>
          <a:lstStyle/>
          <a:p>
            <a:pPr algn="l"/>
            <a:r>
              <a:rPr kumimoji="1" lang="en-US" altLang="zh-CN" dirty="0" smtClean="0">
                <a:latin typeface="Microsoft YaHei" charset="0"/>
                <a:ea typeface="Microsoft YaHei" charset="0"/>
                <a:cs typeface="Microsoft YaHei" charset="0"/>
              </a:rPr>
              <a:t>Action/Try</a:t>
            </a:r>
            <a:endParaRPr kumimoji="1" lang="zh-CN" altLang="en-US" dirty="0">
              <a:latin typeface="Microsoft YaHei" charset="0"/>
              <a:ea typeface="Microsoft YaHei" charset="0"/>
              <a:cs typeface="Microsoft YaHei" charset="0"/>
            </a:endParaRPr>
          </a:p>
        </p:txBody>
      </p:sp>
      <p:sp>
        <p:nvSpPr>
          <p:cNvPr id="8" name="流程图: 磁盘 69"/>
          <p:cNvSpPr/>
          <p:nvPr/>
        </p:nvSpPr>
        <p:spPr>
          <a:xfrm>
            <a:off x="272877" y="3367204"/>
            <a:ext cx="1376985" cy="1297377"/>
          </a:xfrm>
          <a:prstGeom prst="flowChartMagneticDisk">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dirty="0">
              <a:latin typeface="Microsoft YaHei" charset="0"/>
              <a:ea typeface="Microsoft YaHei" charset="0"/>
              <a:cs typeface="Microsoft YaHei" charset="0"/>
            </a:endParaRPr>
          </a:p>
        </p:txBody>
      </p:sp>
      <p:grpSp>
        <p:nvGrpSpPr>
          <p:cNvPr id="145" name="组 144"/>
          <p:cNvGrpSpPr/>
          <p:nvPr/>
        </p:nvGrpSpPr>
        <p:grpSpPr>
          <a:xfrm>
            <a:off x="416893" y="3858512"/>
            <a:ext cx="1078610" cy="657329"/>
            <a:chOff x="369859" y="4333838"/>
            <a:chExt cx="1078610" cy="657329"/>
          </a:xfrm>
        </p:grpSpPr>
        <p:sp>
          <p:nvSpPr>
            <p:cNvPr id="9" name="矩形 8"/>
            <p:cNvSpPr/>
            <p:nvPr/>
          </p:nvSpPr>
          <p:spPr>
            <a:xfrm>
              <a:off x="369859" y="4333838"/>
              <a:ext cx="1078610" cy="657329"/>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zh-CN" altLang="en-US" dirty="0">
                <a:latin typeface="Microsoft YaHei" charset="0"/>
                <a:ea typeface="Microsoft YaHei" charset="0"/>
                <a:cs typeface="Microsoft YaHei" charset="0"/>
              </a:endParaRPr>
            </a:p>
          </p:txBody>
        </p:sp>
        <p:sp>
          <p:nvSpPr>
            <p:cNvPr id="10" name="矩形 9"/>
            <p:cNvSpPr/>
            <p:nvPr/>
          </p:nvSpPr>
          <p:spPr>
            <a:xfrm>
              <a:off x="369859" y="4333838"/>
              <a:ext cx="1078610" cy="2064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smtClean="0">
                  <a:latin typeface="Microsoft YaHei" charset="0"/>
                  <a:ea typeface="Microsoft YaHei" charset="0"/>
                  <a:cs typeface="Microsoft YaHei" charset="0"/>
                </a:rPr>
                <a:t>事务表</a:t>
              </a:r>
              <a:endParaRPr lang="zh-CN" altLang="en-US" sz="1200" dirty="0">
                <a:latin typeface="Microsoft YaHei" charset="0"/>
                <a:ea typeface="Microsoft YaHei" charset="0"/>
                <a:cs typeface="Microsoft YaHei" charset="0"/>
              </a:endParaRPr>
            </a:p>
          </p:txBody>
        </p:sp>
        <p:sp>
          <p:nvSpPr>
            <p:cNvPr id="11" name="矩形 10"/>
            <p:cNvSpPr/>
            <p:nvPr/>
          </p:nvSpPr>
          <p:spPr>
            <a:xfrm>
              <a:off x="369859" y="4551975"/>
              <a:ext cx="1078610" cy="19049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smtClean="0">
                  <a:latin typeface="Microsoft YaHei" charset="0"/>
                  <a:ea typeface="Microsoft YaHei" charset="0"/>
                  <a:cs typeface="Microsoft YaHei" charset="0"/>
                </a:rPr>
                <a:t>… …</a:t>
              </a:r>
              <a:endParaRPr lang="zh-CN" altLang="en-US" sz="1200" b="1" dirty="0">
                <a:latin typeface="Microsoft YaHei" charset="0"/>
                <a:ea typeface="Microsoft YaHei" charset="0"/>
                <a:cs typeface="Microsoft YaHei" charset="0"/>
              </a:endParaRPr>
            </a:p>
          </p:txBody>
        </p:sp>
      </p:grpSp>
      <p:cxnSp>
        <p:nvCxnSpPr>
          <p:cNvPr id="25" name="直接箭头连接符 155"/>
          <p:cNvCxnSpPr>
            <a:stCxn id="38" idx="1"/>
            <a:endCxn id="11" idx="3"/>
          </p:cNvCxnSpPr>
          <p:nvPr/>
        </p:nvCxnSpPr>
        <p:spPr>
          <a:xfrm flipH="1">
            <a:off x="1495503" y="3648052"/>
            <a:ext cx="1211589" cy="52384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2705330" y="3447336"/>
            <a:ext cx="1080120" cy="2160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latin typeface="Microsoft YaHei" charset="0"/>
                <a:ea typeface="Microsoft YaHei" charset="0"/>
                <a:cs typeface="Microsoft YaHei" charset="0"/>
              </a:rPr>
              <a:t>减库存</a:t>
            </a:r>
            <a:endParaRPr lang="zh-CN" altLang="en-US" sz="1600" dirty="0" smtClean="0">
              <a:latin typeface="Microsoft YaHei" charset="0"/>
              <a:ea typeface="Microsoft YaHei" charset="0"/>
              <a:cs typeface="Microsoft YaHei" charset="0"/>
            </a:endParaRPr>
          </a:p>
        </p:txBody>
      </p:sp>
      <p:sp>
        <p:nvSpPr>
          <p:cNvPr id="6" name="矩形 5"/>
          <p:cNvSpPr/>
          <p:nvPr/>
        </p:nvSpPr>
        <p:spPr>
          <a:xfrm>
            <a:off x="2705330" y="3673857"/>
            <a:ext cx="1080120" cy="2160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latin typeface="Microsoft YaHei" charset="0"/>
                <a:ea typeface="Microsoft YaHei" charset="0"/>
                <a:cs typeface="Microsoft YaHei" charset="0"/>
              </a:rPr>
              <a:t>新增订单</a:t>
            </a:r>
            <a:endParaRPr lang="zh-CN" altLang="en-US" sz="1600" dirty="0">
              <a:latin typeface="Microsoft YaHei" charset="0"/>
              <a:ea typeface="Microsoft YaHei" charset="0"/>
              <a:cs typeface="Microsoft YaHei" charset="0"/>
            </a:endParaRPr>
          </a:p>
        </p:txBody>
      </p:sp>
      <p:sp>
        <p:nvSpPr>
          <p:cNvPr id="34" name="矩形 33"/>
          <p:cNvSpPr/>
          <p:nvPr/>
        </p:nvSpPr>
        <p:spPr>
          <a:xfrm>
            <a:off x="2705330" y="3216755"/>
            <a:ext cx="1080120"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200" dirty="0" smtClean="0">
                <a:latin typeface="Microsoft YaHei" charset="0"/>
                <a:ea typeface="Microsoft YaHei" charset="0"/>
                <a:cs typeface="Microsoft YaHei" charset="0"/>
              </a:rPr>
              <a:t>开启事</a:t>
            </a:r>
            <a:r>
              <a:rPr lang="zh-CN" altLang="en-US" sz="1200" dirty="0">
                <a:latin typeface="Microsoft YaHei" charset="0"/>
                <a:ea typeface="Microsoft YaHei" charset="0"/>
                <a:cs typeface="Microsoft YaHei" charset="0"/>
              </a:rPr>
              <a:t>务</a:t>
            </a:r>
            <a:endParaRPr lang="zh-CN" altLang="en-US" sz="1200" dirty="0" smtClean="0">
              <a:latin typeface="Microsoft YaHei" charset="0"/>
              <a:ea typeface="Microsoft YaHei" charset="0"/>
              <a:cs typeface="Microsoft YaHei" charset="0"/>
            </a:endParaRPr>
          </a:p>
        </p:txBody>
      </p:sp>
      <p:sp>
        <p:nvSpPr>
          <p:cNvPr id="35" name="矩形 34"/>
          <p:cNvSpPr/>
          <p:nvPr/>
        </p:nvSpPr>
        <p:spPr>
          <a:xfrm>
            <a:off x="2707013" y="3900378"/>
            <a:ext cx="1080120"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200" dirty="0">
                <a:latin typeface="Microsoft YaHei" charset="0"/>
                <a:ea typeface="Microsoft YaHei" charset="0"/>
                <a:cs typeface="Microsoft YaHei" charset="0"/>
              </a:rPr>
              <a:t>提交</a:t>
            </a:r>
          </a:p>
        </p:txBody>
      </p:sp>
      <p:sp>
        <p:nvSpPr>
          <p:cNvPr id="39" name="矩形 38"/>
          <p:cNvSpPr/>
          <p:nvPr/>
        </p:nvSpPr>
        <p:spPr>
          <a:xfrm>
            <a:off x="2699674" y="4858254"/>
            <a:ext cx="1080120" cy="3710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smtClean="0">
                <a:latin typeface="Microsoft YaHei" charset="0"/>
                <a:ea typeface="Microsoft YaHei" charset="0"/>
                <a:cs typeface="Microsoft YaHei" charset="0"/>
              </a:rPr>
              <a:t>更新</a:t>
            </a:r>
            <a:r>
              <a:rPr lang="en-US" altLang="zh-CN" sz="1200" dirty="0" smtClean="0">
                <a:latin typeface="Microsoft YaHei" charset="0"/>
                <a:ea typeface="Microsoft YaHei" charset="0"/>
                <a:cs typeface="Microsoft YaHei" charset="0"/>
              </a:rPr>
              <a:t>TX</a:t>
            </a:r>
            <a:r>
              <a:rPr lang="zh-CN" altLang="en-US" sz="1200" dirty="0" smtClean="0">
                <a:latin typeface="Microsoft YaHei" charset="0"/>
                <a:ea typeface="Microsoft YaHei" charset="0"/>
                <a:cs typeface="Microsoft YaHei" charset="0"/>
              </a:rPr>
              <a:t>状态</a:t>
            </a:r>
          </a:p>
          <a:p>
            <a:pPr algn="ctr"/>
            <a:r>
              <a:rPr lang="en-US" altLang="zh-CN" sz="900" dirty="0" smtClean="0">
                <a:solidFill>
                  <a:srgbClr val="FFFF00"/>
                </a:solidFill>
                <a:latin typeface="Microsoft YaHei" charset="0"/>
                <a:ea typeface="Microsoft YaHei" charset="0"/>
                <a:cs typeface="Microsoft YaHei" charset="0"/>
              </a:rPr>
              <a:t>(</a:t>
            </a:r>
            <a:r>
              <a:rPr lang="zh-CN" altLang="en-US" sz="900" dirty="0" smtClean="0">
                <a:solidFill>
                  <a:srgbClr val="FFFF00"/>
                </a:solidFill>
                <a:latin typeface="Microsoft YaHei" charset="0"/>
                <a:ea typeface="Microsoft YaHei" charset="0"/>
                <a:cs typeface="Microsoft YaHei" charset="0"/>
              </a:rPr>
              <a:t>状态</a:t>
            </a:r>
            <a:r>
              <a:rPr lang="en-US" altLang="zh-CN" sz="900" dirty="0" smtClean="0">
                <a:solidFill>
                  <a:srgbClr val="FFFF00"/>
                </a:solidFill>
                <a:latin typeface="Microsoft YaHei" charset="0"/>
                <a:ea typeface="Microsoft YaHei" charset="0"/>
                <a:cs typeface="Microsoft YaHei" charset="0"/>
              </a:rPr>
              <a:t>:TRIED)</a:t>
            </a:r>
            <a:endParaRPr lang="zh-CN" altLang="en-US" sz="900" dirty="0">
              <a:solidFill>
                <a:srgbClr val="FFFF00"/>
              </a:solidFill>
              <a:latin typeface="Microsoft YaHei" charset="0"/>
              <a:ea typeface="Microsoft YaHei" charset="0"/>
              <a:cs typeface="Microsoft YaHei" charset="0"/>
            </a:endParaRPr>
          </a:p>
        </p:txBody>
      </p:sp>
      <p:cxnSp>
        <p:nvCxnSpPr>
          <p:cNvPr id="41" name="直接箭头连接符 155"/>
          <p:cNvCxnSpPr>
            <a:stCxn id="39" idx="1"/>
            <a:endCxn id="11" idx="3"/>
          </p:cNvCxnSpPr>
          <p:nvPr/>
        </p:nvCxnSpPr>
        <p:spPr>
          <a:xfrm flipH="1" flipV="1">
            <a:off x="1495503" y="4171896"/>
            <a:ext cx="1204171" cy="8718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5045919" y="2179198"/>
            <a:ext cx="1504192" cy="1845924"/>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rtlCol="0" anchor="t"/>
          <a:lstStyle/>
          <a:p>
            <a:pPr algn="ctr"/>
            <a:r>
              <a:rPr lang="zh-CN" altLang="en-US" dirty="0" smtClean="0">
                <a:latin typeface="Microsoft YaHei" charset="0"/>
                <a:ea typeface="Microsoft YaHei" charset="0"/>
                <a:cs typeface="Microsoft YaHei" charset="0"/>
              </a:rPr>
              <a:t>库存服务</a:t>
            </a:r>
            <a:endParaRPr lang="zh-CN" altLang="en-US" dirty="0">
              <a:latin typeface="Microsoft YaHei" charset="0"/>
              <a:ea typeface="Microsoft YaHei" charset="0"/>
              <a:cs typeface="Microsoft YaHei" charset="0"/>
            </a:endParaRPr>
          </a:p>
        </p:txBody>
      </p:sp>
      <p:sp>
        <p:nvSpPr>
          <p:cNvPr id="63" name="矩形 62"/>
          <p:cNvSpPr/>
          <p:nvPr/>
        </p:nvSpPr>
        <p:spPr>
          <a:xfrm>
            <a:off x="5257955" y="2641916"/>
            <a:ext cx="1080120"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200" dirty="0" smtClean="0">
                <a:latin typeface="Microsoft YaHei" charset="0"/>
                <a:ea typeface="Microsoft YaHei" charset="0"/>
                <a:cs typeface="Microsoft YaHei" charset="0"/>
              </a:rPr>
              <a:t>开启事</a:t>
            </a:r>
            <a:r>
              <a:rPr lang="zh-CN" altLang="en-US" sz="1200" dirty="0">
                <a:latin typeface="Microsoft YaHei" charset="0"/>
                <a:ea typeface="Microsoft YaHei" charset="0"/>
                <a:cs typeface="Microsoft YaHei" charset="0"/>
              </a:rPr>
              <a:t>务</a:t>
            </a:r>
            <a:endParaRPr lang="zh-CN" altLang="en-US" sz="1200" dirty="0" smtClean="0">
              <a:latin typeface="Microsoft YaHei" charset="0"/>
              <a:ea typeface="Microsoft YaHei" charset="0"/>
              <a:cs typeface="Microsoft YaHei" charset="0"/>
            </a:endParaRPr>
          </a:p>
        </p:txBody>
      </p:sp>
      <p:sp>
        <p:nvSpPr>
          <p:cNvPr id="64" name="矩形 63"/>
          <p:cNvSpPr/>
          <p:nvPr/>
        </p:nvSpPr>
        <p:spPr>
          <a:xfrm>
            <a:off x="5257955" y="2866195"/>
            <a:ext cx="1080120" cy="2160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latin typeface="Microsoft YaHei" charset="0"/>
                <a:ea typeface="Microsoft YaHei" charset="0"/>
                <a:cs typeface="Microsoft YaHei" charset="0"/>
              </a:rPr>
              <a:t>库存操作</a:t>
            </a:r>
            <a:endParaRPr lang="zh-CN" altLang="en-US" sz="1200" dirty="0">
              <a:latin typeface="Microsoft YaHei" charset="0"/>
              <a:ea typeface="Microsoft YaHei" charset="0"/>
              <a:cs typeface="Microsoft YaHei" charset="0"/>
            </a:endParaRPr>
          </a:p>
        </p:txBody>
      </p:sp>
      <p:sp>
        <p:nvSpPr>
          <p:cNvPr id="71" name="矩形 70"/>
          <p:cNvSpPr/>
          <p:nvPr/>
        </p:nvSpPr>
        <p:spPr>
          <a:xfrm>
            <a:off x="5257955" y="4793366"/>
            <a:ext cx="1080120"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200" dirty="0" smtClean="0">
                <a:latin typeface="Microsoft YaHei" charset="0"/>
                <a:ea typeface="Microsoft YaHei" charset="0"/>
                <a:cs typeface="Microsoft YaHei" charset="0"/>
              </a:rPr>
              <a:t>开启事</a:t>
            </a:r>
            <a:r>
              <a:rPr lang="zh-CN" altLang="en-US" sz="1200" dirty="0">
                <a:latin typeface="Microsoft YaHei" charset="0"/>
                <a:ea typeface="Microsoft YaHei" charset="0"/>
                <a:cs typeface="Microsoft YaHei" charset="0"/>
              </a:rPr>
              <a:t>务</a:t>
            </a:r>
            <a:endParaRPr lang="zh-CN" altLang="en-US" sz="1200" dirty="0" smtClean="0">
              <a:latin typeface="Microsoft YaHei" charset="0"/>
              <a:ea typeface="Microsoft YaHei" charset="0"/>
              <a:cs typeface="Microsoft YaHei" charset="0"/>
            </a:endParaRPr>
          </a:p>
        </p:txBody>
      </p:sp>
      <p:sp>
        <p:nvSpPr>
          <p:cNvPr id="72" name="矩形 71"/>
          <p:cNvSpPr/>
          <p:nvPr/>
        </p:nvSpPr>
        <p:spPr>
          <a:xfrm>
            <a:off x="5257955" y="5036306"/>
            <a:ext cx="1080120" cy="2160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latin typeface="Microsoft YaHei" charset="0"/>
                <a:ea typeface="Microsoft YaHei" charset="0"/>
                <a:cs typeface="Microsoft YaHei" charset="0"/>
              </a:rPr>
              <a:t>订单操作</a:t>
            </a:r>
            <a:endParaRPr lang="zh-CN" altLang="en-US" sz="1200" dirty="0">
              <a:latin typeface="Microsoft YaHei" charset="0"/>
              <a:ea typeface="Microsoft YaHei" charset="0"/>
              <a:cs typeface="Microsoft YaHei" charset="0"/>
            </a:endParaRPr>
          </a:p>
        </p:txBody>
      </p:sp>
      <p:sp>
        <p:nvSpPr>
          <p:cNvPr id="77" name="矩形 76"/>
          <p:cNvSpPr/>
          <p:nvPr/>
        </p:nvSpPr>
        <p:spPr>
          <a:xfrm>
            <a:off x="5257955" y="3093136"/>
            <a:ext cx="1080120" cy="3830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smtClean="0">
                <a:latin typeface="Microsoft YaHei" charset="0"/>
                <a:ea typeface="Microsoft YaHei" charset="0"/>
                <a:cs typeface="Microsoft YaHei" charset="0"/>
              </a:rPr>
              <a:t>插入</a:t>
            </a:r>
            <a:r>
              <a:rPr lang="en-US" altLang="zh-CN" sz="1200" dirty="0" smtClean="0">
                <a:latin typeface="Microsoft YaHei" charset="0"/>
                <a:ea typeface="Microsoft YaHei" charset="0"/>
                <a:cs typeface="Microsoft YaHei" charset="0"/>
              </a:rPr>
              <a:t>TX</a:t>
            </a:r>
            <a:r>
              <a:rPr lang="zh-CN" altLang="en-US" sz="1200" dirty="0" smtClean="0">
                <a:latin typeface="Microsoft YaHei" charset="0"/>
                <a:ea typeface="Microsoft YaHei" charset="0"/>
                <a:cs typeface="Microsoft YaHei" charset="0"/>
              </a:rPr>
              <a:t>记录</a:t>
            </a:r>
          </a:p>
          <a:p>
            <a:pPr algn="ctr"/>
            <a:r>
              <a:rPr lang="en-US" altLang="zh-CN" sz="900" dirty="0" smtClean="0">
                <a:solidFill>
                  <a:srgbClr val="FFFF00"/>
                </a:solidFill>
                <a:latin typeface="Microsoft YaHei" charset="0"/>
                <a:ea typeface="Microsoft YaHei" charset="0"/>
                <a:cs typeface="Microsoft YaHei" charset="0"/>
              </a:rPr>
              <a:t>(</a:t>
            </a:r>
            <a:r>
              <a:rPr lang="zh-CN" altLang="en-US" sz="900" dirty="0" smtClean="0">
                <a:solidFill>
                  <a:srgbClr val="FFFF00"/>
                </a:solidFill>
                <a:latin typeface="Microsoft YaHei" charset="0"/>
                <a:ea typeface="Microsoft YaHei" charset="0"/>
                <a:cs typeface="Microsoft YaHei" charset="0"/>
              </a:rPr>
              <a:t>状态</a:t>
            </a:r>
            <a:r>
              <a:rPr lang="en-US" altLang="zh-CN" sz="900" dirty="0" smtClean="0">
                <a:solidFill>
                  <a:srgbClr val="FFFF00"/>
                </a:solidFill>
                <a:latin typeface="Microsoft YaHei" charset="0"/>
                <a:ea typeface="Microsoft YaHei" charset="0"/>
                <a:cs typeface="Microsoft YaHei" charset="0"/>
              </a:rPr>
              <a:t>:TRIED)</a:t>
            </a:r>
            <a:endParaRPr lang="zh-CN" altLang="en-US" sz="900" dirty="0">
              <a:solidFill>
                <a:srgbClr val="FFFF00"/>
              </a:solidFill>
              <a:latin typeface="Microsoft YaHei" charset="0"/>
              <a:ea typeface="Microsoft YaHei" charset="0"/>
              <a:cs typeface="Microsoft YaHei" charset="0"/>
            </a:endParaRPr>
          </a:p>
        </p:txBody>
      </p:sp>
      <p:sp>
        <p:nvSpPr>
          <p:cNvPr id="79" name="矩形 78"/>
          <p:cNvSpPr/>
          <p:nvPr/>
        </p:nvSpPr>
        <p:spPr>
          <a:xfrm>
            <a:off x="5257955" y="5252329"/>
            <a:ext cx="1080120" cy="36871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smtClean="0">
                <a:latin typeface="Microsoft YaHei" charset="0"/>
                <a:ea typeface="Microsoft YaHei" charset="0"/>
                <a:cs typeface="Microsoft YaHei" charset="0"/>
              </a:rPr>
              <a:t>插入</a:t>
            </a:r>
            <a:r>
              <a:rPr lang="en-US" altLang="zh-CN" sz="1200" dirty="0" smtClean="0">
                <a:latin typeface="Microsoft YaHei" charset="0"/>
                <a:ea typeface="Microsoft YaHei" charset="0"/>
                <a:cs typeface="Microsoft YaHei" charset="0"/>
              </a:rPr>
              <a:t>TX</a:t>
            </a:r>
            <a:r>
              <a:rPr lang="zh-CN" altLang="en-US" sz="1200" dirty="0" smtClean="0">
                <a:latin typeface="Microsoft YaHei" charset="0"/>
                <a:ea typeface="Microsoft YaHei" charset="0"/>
                <a:cs typeface="Microsoft YaHei" charset="0"/>
              </a:rPr>
              <a:t>记录</a:t>
            </a:r>
          </a:p>
          <a:p>
            <a:pPr algn="ctr"/>
            <a:r>
              <a:rPr lang="en-US" altLang="zh-CN" sz="900" dirty="0" smtClean="0">
                <a:solidFill>
                  <a:srgbClr val="FFFF00"/>
                </a:solidFill>
                <a:latin typeface="Microsoft YaHei" charset="0"/>
                <a:ea typeface="Microsoft YaHei" charset="0"/>
                <a:cs typeface="Microsoft YaHei" charset="0"/>
              </a:rPr>
              <a:t>(</a:t>
            </a:r>
            <a:r>
              <a:rPr lang="zh-CN" altLang="en-US" sz="900" dirty="0" smtClean="0">
                <a:solidFill>
                  <a:srgbClr val="FFFF00"/>
                </a:solidFill>
                <a:latin typeface="Microsoft YaHei" charset="0"/>
                <a:ea typeface="Microsoft YaHei" charset="0"/>
                <a:cs typeface="Microsoft YaHei" charset="0"/>
              </a:rPr>
              <a:t>状态</a:t>
            </a:r>
            <a:r>
              <a:rPr lang="en-US" altLang="zh-CN" sz="900" dirty="0" smtClean="0">
                <a:solidFill>
                  <a:srgbClr val="FFFF00"/>
                </a:solidFill>
                <a:latin typeface="Microsoft YaHei" charset="0"/>
                <a:ea typeface="Microsoft YaHei" charset="0"/>
                <a:cs typeface="Microsoft YaHei" charset="0"/>
              </a:rPr>
              <a:t>:TRIED)</a:t>
            </a:r>
            <a:endParaRPr lang="zh-CN" altLang="en-US" sz="900" dirty="0">
              <a:solidFill>
                <a:srgbClr val="FFFF00"/>
              </a:solidFill>
              <a:latin typeface="Microsoft YaHei" charset="0"/>
              <a:ea typeface="Microsoft YaHei" charset="0"/>
              <a:cs typeface="Microsoft YaHei" charset="0"/>
            </a:endParaRPr>
          </a:p>
        </p:txBody>
      </p:sp>
      <p:cxnSp>
        <p:nvCxnSpPr>
          <p:cNvPr id="80" name="直接箭头连接符 155"/>
          <p:cNvCxnSpPr>
            <a:endCxn id="63" idx="1"/>
          </p:cNvCxnSpPr>
          <p:nvPr/>
        </p:nvCxnSpPr>
        <p:spPr>
          <a:xfrm flipV="1">
            <a:off x="3790578" y="2749928"/>
            <a:ext cx="1467377" cy="17659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2" name="矩形 111"/>
          <p:cNvSpPr/>
          <p:nvPr/>
        </p:nvSpPr>
        <p:spPr>
          <a:xfrm>
            <a:off x="7554759" y="2132599"/>
            <a:ext cx="1078610" cy="657329"/>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zh-CN" altLang="en-US" dirty="0">
              <a:latin typeface="Microsoft YaHei" charset="0"/>
              <a:ea typeface="Microsoft YaHei" charset="0"/>
              <a:cs typeface="Microsoft YaHei" charset="0"/>
            </a:endParaRPr>
          </a:p>
        </p:txBody>
      </p:sp>
      <p:sp>
        <p:nvSpPr>
          <p:cNvPr id="113" name="矩形 112"/>
          <p:cNvSpPr/>
          <p:nvPr/>
        </p:nvSpPr>
        <p:spPr>
          <a:xfrm>
            <a:off x="7554759" y="2132599"/>
            <a:ext cx="1078610" cy="2064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smtClean="0">
                <a:latin typeface="Microsoft YaHei" charset="0"/>
                <a:ea typeface="Microsoft YaHei" charset="0"/>
                <a:cs typeface="Microsoft YaHei" charset="0"/>
              </a:rPr>
              <a:t>库存前置表</a:t>
            </a:r>
            <a:endParaRPr lang="zh-CN" altLang="en-US" sz="1200" dirty="0">
              <a:latin typeface="Microsoft YaHei" charset="0"/>
              <a:ea typeface="Microsoft YaHei" charset="0"/>
              <a:cs typeface="Microsoft YaHei" charset="0"/>
            </a:endParaRPr>
          </a:p>
        </p:txBody>
      </p:sp>
      <p:sp>
        <p:nvSpPr>
          <p:cNvPr id="114" name="矩形 113"/>
          <p:cNvSpPr/>
          <p:nvPr/>
        </p:nvSpPr>
        <p:spPr>
          <a:xfrm>
            <a:off x="7554759" y="2350736"/>
            <a:ext cx="1078610" cy="19049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smtClean="0">
                <a:latin typeface="Microsoft YaHei" charset="0"/>
                <a:ea typeface="Microsoft YaHei" charset="0"/>
                <a:cs typeface="Microsoft YaHei" charset="0"/>
              </a:rPr>
              <a:t>… …</a:t>
            </a:r>
            <a:endParaRPr lang="zh-CN" altLang="en-US" sz="1200" b="1" dirty="0">
              <a:latin typeface="Microsoft YaHei" charset="0"/>
              <a:ea typeface="Microsoft YaHei" charset="0"/>
              <a:cs typeface="Microsoft YaHei" charset="0"/>
            </a:endParaRPr>
          </a:p>
        </p:txBody>
      </p:sp>
      <p:grpSp>
        <p:nvGrpSpPr>
          <p:cNvPr id="146" name="组 145"/>
          <p:cNvGrpSpPr/>
          <p:nvPr/>
        </p:nvGrpSpPr>
        <p:grpSpPr>
          <a:xfrm>
            <a:off x="7575356" y="2997507"/>
            <a:ext cx="1078610" cy="657329"/>
            <a:chOff x="7468461" y="2604709"/>
            <a:chExt cx="1078610" cy="657329"/>
          </a:xfrm>
        </p:grpSpPr>
        <p:sp>
          <p:nvSpPr>
            <p:cNvPr id="117" name="矩形 116"/>
            <p:cNvSpPr/>
            <p:nvPr/>
          </p:nvSpPr>
          <p:spPr>
            <a:xfrm>
              <a:off x="7468461" y="2604709"/>
              <a:ext cx="1078610" cy="657329"/>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zh-CN" altLang="en-US" dirty="0">
                <a:latin typeface="Microsoft YaHei" charset="0"/>
                <a:ea typeface="Microsoft YaHei" charset="0"/>
                <a:cs typeface="Microsoft YaHei" charset="0"/>
              </a:endParaRPr>
            </a:p>
          </p:txBody>
        </p:sp>
        <p:sp>
          <p:nvSpPr>
            <p:cNvPr id="118" name="矩形 117"/>
            <p:cNvSpPr/>
            <p:nvPr/>
          </p:nvSpPr>
          <p:spPr>
            <a:xfrm>
              <a:off x="7468461" y="2604709"/>
              <a:ext cx="1078610" cy="2064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smtClean="0">
                  <a:latin typeface="Microsoft YaHei" charset="0"/>
                  <a:ea typeface="Microsoft YaHei" charset="0"/>
                  <a:cs typeface="Microsoft YaHei" charset="0"/>
                </a:rPr>
                <a:t>事务表</a:t>
              </a:r>
              <a:endParaRPr lang="zh-CN" altLang="en-US" sz="1200" dirty="0">
                <a:latin typeface="Microsoft YaHei" charset="0"/>
                <a:ea typeface="Microsoft YaHei" charset="0"/>
                <a:cs typeface="Microsoft YaHei" charset="0"/>
              </a:endParaRPr>
            </a:p>
          </p:txBody>
        </p:sp>
        <p:sp>
          <p:nvSpPr>
            <p:cNvPr id="119" name="矩形 118"/>
            <p:cNvSpPr/>
            <p:nvPr/>
          </p:nvSpPr>
          <p:spPr>
            <a:xfrm>
              <a:off x="7468461" y="2822846"/>
              <a:ext cx="1078610" cy="19049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smtClean="0">
                  <a:latin typeface="Microsoft YaHei" charset="0"/>
                  <a:ea typeface="Microsoft YaHei" charset="0"/>
                  <a:cs typeface="Microsoft YaHei" charset="0"/>
                </a:rPr>
                <a:t>… …</a:t>
              </a:r>
              <a:endParaRPr lang="zh-CN" altLang="en-US" sz="1200" b="1" dirty="0">
                <a:latin typeface="Microsoft YaHei" charset="0"/>
                <a:ea typeface="Microsoft YaHei" charset="0"/>
                <a:cs typeface="Microsoft YaHei" charset="0"/>
              </a:endParaRPr>
            </a:p>
          </p:txBody>
        </p:sp>
      </p:grpSp>
      <p:sp>
        <p:nvSpPr>
          <p:cNvPr id="121" name="流程图: 磁盘 69"/>
          <p:cNvSpPr/>
          <p:nvPr/>
        </p:nvSpPr>
        <p:spPr>
          <a:xfrm>
            <a:off x="7371479" y="4925064"/>
            <a:ext cx="1376985" cy="1297377"/>
          </a:xfrm>
          <a:prstGeom prst="flowChartMagneticDisk">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latin typeface="Microsoft YaHei" charset="0"/>
              <a:ea typeface="Microsoft YaHei" charset="0"/>
              <a:cs typeface="Microsoft YaHei" charset="0"/>
            </a:endParaRPr>
          </a:p>
        </p:txBody>
      </p:sp>
      <p:sp>
        <p:nvSpPr>
          <p:cNvPr id="125" name="流程图: 磁盘 69"/>
          <p:cNvSpPr/>
          <p:nvPr/>
        </p:nvSpPr>
        <p:spPr>
          <a:xfrm>
            <a:off x="7371479" y="4064973"/>
            <a:ext cx="1376985" cy="1297377"/>
          </a:xfrm>
          <a:prstGeom prst="flowChartMagneticDisk">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latin typeface="Microsoft YaHei" charset="0"/>
              <a:ea typeface="Microsoft YaHei" charset="0"/>
              <a:cs typeface="Microsoft YaHei" charset="0"/>
            </a:endParaRPr>
          </a:p>
        </p:txBody>
      </p:sp>
      <p:grpSp>
        <p:nvGrpSpPr>
          <p:cNvPr id="148" name="组 147"/>
          <p:cNvGrpSpPr/>
          <p:nvPr/>
        </p:nvGrpSpPr>
        <p:grpSpPr>
          <a:xfrm>
            <a:off x="7554759" y="5442911"/>
            <a:ext cx="1078610" cy="657329"/>
            <a:chOff x="7468461" y="5031607"/>
            <a:chExt cx="1078610" cy="657329"/>
          </a:xfrm>
        </p:grpSpPr>
        <p:sp>
          <p:nvSpPr>
            <p:cNvPr id="126" name="矩形 125"/>
            <p:cNvSpPr/>
            <p:nvPr/>
          </p:nvSpPr>
          <p:spPr>
            <a:xfrm>
              <a:off x="7468461" y="5031607"/>
              <a:ext cx="1078610" cy="657329"/>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zh-CN" altLang="en-US" dirty="0">
                <a:latin typeface="Microsoft YaHei" charset="0"/>
                <a:ea typeface="Microsoft YaHei" charset="0"/>
                <a:cs typeface="Microsoft YaHei" charset="0"/>
              </a:endParaRPr>
            </a:p>
          </p:txBody>
        </p:sp>
        <p:sp>
          <p:nvSpPr>
            <p:cNvPr id="127" name="矩形 126"/>
            <p:cNvSpPr/>
            <p:nvPr/>
          </p:nvSpPr>
          <p:spPr>
            <a:xfrm>
              <a:off x="7468461" y="5031607"/>
              <a:ext cx="1078610" cy="2064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smtClean="0">
                  <a:latin typeface="Microsoft YaHei" charset="0"/>
                  <a:ea typeface="Microsoft YaHei" charset="0"/>
                  <a:cs typeface="Microsoft YaHei" charset="0"/>
                </a:rPr>
                <a:t>事务表</a:t>
              </a:r>
              <a:endParaRPr lang="zh-CN" altLang="en-US" sz="1200" dirty="0">
                <a:latin typeface="Microsoft YaHei" charset="0"/>
                <a:ea typeface="Microsoft YaHei" charset="0"/>
                <a:cs typeface="Microsoft YaHei" charset="0"/>
              </a:endParaRPr>
            </a:p>
          </p:txBody>
        </p:sp>
        <p:sp>
          <p:nvSpPr>
            <p:cNvPr id="128" name="矩形 127"/>
            <p:cNvSpPr/>
            <p:nvPr/>
          </p:nvSpPr>
          <p:spPr>
            <a:xfrm>
              <a:off x="7468461" y="5249744"/>
              <a:ext cx="1078610" cy="19049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smtClean="0">
                  <a:latin typeface="Microsoft YaHei" charset="0"/>
                  <a:ea typeface="Microsoft YaHei" charset="0"/>
                  <a:cs typeface="Microsoft YaHei" charset="0"/>
                </a:rPr>
                <a:t>… …</a:t>
              </a:r>
              <a:endParaRPr lang="zh-CN" altLang="en-US" sz="1200" b="1" dirty="0">
                <a:latin typeface="Microsoft YaHei" charset="0"/>
                <a:ea typeface="Microsoft YaHei" charset="0"/>
                <a:cs typeface="Microsoft YaHei" charset="0"/>
              </a:endParaRPr>
            </a:p>
          </p:txBody>
        </p:sp>
      </p:grpSp>
      <p:cxnSp>
        <p:nvCxnSpPr>
          <p:cNvPr id="104" name="直接箭头连接符 155"/>
          <p:cNvCxnSpPr>
            <a:stCxn id="77" idx="3"/>
            <a:endCxn id="119" idx="1"/>
          </p:cNvCxnSpPr>
          <p:nvPr/>
        </p:nvCxnSpPr>
        <p:spPr>
          <a:xfrm>
            <a:off x="6338075" y="3284663"/>
            <a:ext cx="1237281" cy="2622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1" name="直接箭头连接符 155"/>
          <p:cNvCxnSpPr>
            <a:stCxn id="64" idx="3"/>
            <a:endCxn id="114" idx="1"/>
          </p:cNvCxnSpPr>
          <p:nvPr/>
        </p:nvCxnSpPr>
        <p:spPr>
          <a:xfrm flipV="1">
            <a:off x="6338075" y="2445983"/>
            <a:ext cx="1216684" cy="528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8" name="直接箭头连接符 155"/>
          <p:cNvCxnSpPr>
            <a:stCxn id="79" idx="3"/>
            <a:endCxn id="128" idx="1"/>
          </p:cNvCxnSpPr>
          <p:nvPr/>
        </p:nvCxnSpPr>
        <p:spPr>
          <a:xfrm>
            <a:off x="6338075" y="5436686"/>
            <a:ext cx="1216684" cy="31960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1" name="直接箭头连接符 155"/>
          <p:cNvCxnSpPr>
            <a:stCxn id="72" idx="3"/>
            <a:endCxn id="124" idx="1"/>
          </p:cNvCxnSpPr>
          <p:nvPr/>
        </p:nvCxnSpPr>
        <p:spPr>
          <a:xfrm flipV="1">
            <a:off x="6338075" y="4870559"/>
            <a:ext cx="1216684" cy="2737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1" name="圆角矩形标注 150"/>
          <p:cNvSpPr/>
          <p:nvPr/>
        </p:nvSpPr>
        <p:spPr>
          <a:xfrm>
            <a:off x="5268721" y="1556792"/>
            <a:ext cx="1296912" cy="387208"/>
          </a:xfrm>
          <a:prstGeom prst="wedgeRoundRectCallout">
            <a:avLst>
              <a:gd name="adj1" fmla="val -10844"/>
              <a:gd name="adj2" fmla="val 111237"/>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marL="228600" indent="-228600" algn="ctr">
              <a:buFont typeface="+mj-ea"/>
              <a:buAutoNum type="circleNumDbPlain" startAt="2"/>
            </a:pPr>
            <a:r>
              <a:rPr lang="zh-CN" altLang="en-US" sz="1200" dirty="0" smtClean="0">
                <a:latin typeface="Microsoft YaHei" charset="0"/>
                <a:ea typeface="Microsoft YaHei" charset="0"/>
                <a:cs typeface="Microsoft YaHei" charset="0"/>
              </a:rPr>
              <a:t>调用</a:t>
            </a:r>
          </a:p>
          <a:p>
            <a:pPr algn="ctr"/>
            <a:r>
              <a:rPr lang="en-US" altLang="zh-CN" sz="1200" dirty="0" err="1" smtClean="0">
                <a:latin typeface="Microsoft YaHei" charset="0"/>
                <a:ea typeface="Microsoft YaHei" charset="0"/>
                <a:cs typeface="Microsoft YaHei" charset="0"/>
              </a:rPr>
              <a:t>tryRepo</a:t>
            </a:r>
            <a:r>
              <a:rPr lang="zh-CN" altLang="en-US" sz="1200" dirty="0" smtClean="0">
                <a:latin typeface="Microsoft YaHei" charset="0"/>
                <a:ea typeface="Microsoft YaHei" charset="0"/>
                <a:cs typeface="Microsoft YaHei" charset="0"/>
              </a:rPr>
              <a:t>方法</a:t>
            </a:r>
            <a:endParaRPr lang="zh-CN" altLang="en-US" sz="1200" dirty="0">
              <a:latin typeface="Microsoft YaHei" charset="0"/>
              <a:ea typeface="Microsoft YaHei" charset="0"/>
              <a:cs typeface="Microsoft YaHei" charset="0"/>
            </a:endParaRPr>
          </a:p>
        </p:txBody>
      </p:sp>
      <p:sp>
        <p:nvSpPr>
          <p:cNvPr id="152" name="圆角矩形标注 151"/>
          <p:cNvSpPr/>
          <p:nvPr/>
        </p:nvSpPr>
        <p:spPr>
          <a:xfrm>
            <a:off x="900345" y="5686289"/>
            <a:ext cx="1558449" cy="387208"/>
          </a:xfrm>
          <a:prstGeom prst="wedgeRoundRectCallout">
            <a:avLst>
              <a:gd name="adj1" fmla="val 47412"/>
              <a:gd name="adj2" fmla="val -127106"/>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marL="228600" indent="-228600" algn="ctr">
              <a:buFont typeface="+mj-ea"/>
              <a:buAutoNum type="circleNumDbPlain"/>
            </a:pPr>
            <a:r>
              <a:rPr lang="zh-CN" altLang="en-US" sz="1200" dirty="0" smtClean="0">
                <a:latin typeface="Microsoft YaHei" charset="0"/>
                <a:ea typeface="Microsoft YaHei" charset="0"/>
                <a:cs typeface="Microsoft YaHei" charset="0"/>
              </a:rPr>
              <a:t>调用</a:t>
            </a:r>
            <a:r>
              <a:rPr lang="en-US" altLang="zh-CN" sz="1200" dirty="0" smtClean="0">
                <a:latin typeface="Microsoft YaHei" charset="0"/>
                <a:ea typeface="Microsoft YaHei" charset="0"/>
                <a:cs typeface="Microsoft YaHei" charset="0"/>
              </a:rPr>
              <a:t>Action</a:t>
            </a:r>
            <a:r>
              <a:rPr lang="zh-CN" altLang="en-US" sz="1200" dirty="0" smtClean="0">
                <a:latin typeface="Microsoft YaHei" charset="0"/>
                <a:ea typeface="Microsoft YaHei" charset="0"/>
                <a:cs typeface="Microsoft YaHei" charset="0"/>
              </a:rPr>
              <a:t>方法</a:t>
            </a:r>
            <a:endParaRPr lang="zh-CN" altLang="en-US" sz="1200" dirty="0">
              <a:latin typeface="Microsoft YaHei" charset="0"/>
              <a:ea typeface="Microsoft YaHei" charset="0"/>
              <a:cs typeface="Microsoft YaHei" charset="0"/>
            </a:endParaRPr>
          </a:p>
        </p:txBody>
      </p:sp>
      <p:sp>
        <p:nvSpPr>
          <p:cNvPr id="153" name="圆角矩形标注 152"/>
          <p:cNvSpPr/>
          <p:nvPr/>
        </p:nvSpPr>
        <p:spPr>
          <a:xfrm>
            <a:off x="3635896" y="6100240"/>
            <a:ext cx="1443802" cy="387208"/>
          </a:xfrm>
          <a:prstGeom prst="wedgeRoundRectCallout">
            <a:avLst>
              <a:gd name="adj1" fmla="val 44706"/>
              <a:gd name="adj2" fmla="val -121337"/>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marL="228600" indent="-228600" algn="ctr">
              <a:buFont typeface="+mj-ea"/>
              <a:buAutoNum type="circleNumDbPlain" startAt="3"/>
            </a:pPr>
            <a:r>
              <a:rPr lang="zh-CN" altLang="en-US" sz="1200" dirty="0" smtClean="0">
                <a:latin typeface="Microsoft YaHei" charset="0"/>
                <a:ea typeface="Microsoft YaHei" charset="0"/>
                <a:cs typeface="Microsoft YaHei" charset="0"/>
              </a:rPr>
              <a:t>调用</a:t>
            </a:r>
          </a:p>
          <a:p>
            <a:pPr algn="ctr"/>
            <a:r>
              <a:rPr lang="en-US" altLang="zh-CN" sz="1200" dirty="0" err="1" smtClean="0">
                <a:latin typeface="Microsoft YaHei" charset="0"/>
                <a:ea typeface="Microsoft YaHei" charset="0"/>
                <a:cs typeface="Microsoft YaHei" charset="0"/>
              </a:rPr>
              <a:t>tryOrder</a:t>
            </a:r>
            <a:r>
              <a:rPr lang="zh-CN" altLang="en-US" sz="1200" dirty="0" smtClean="0">
                <a:latin typeface="Microsoft YaHei" charset="0"/>
                <a:ea typeface="Microsoft YaHei" charset="0"/>
                <a:cs typeface="Microsoft YaHei" charset="0"/>
              </a:rPr>
              <a:t>方法</a:t>
            </a:r>
            <a:endParaRPr lang="zh-CN" altLang="en-US" sz="1200" dirty="0">
              <a:latin typeface="Microsoft YaHei" charset="0"/>
              <a:ea typeface="Microsoft YaHei" charset="0"/>
              <a:cs typeface="Microsoft YaHei" charset="0"/>
            </a:endParaRPr>
          </a:p>
        </p:txBody>
      </p:sp>
      <p:grpSp>
        <p:nvGrpSpPr>
          <p:cNvPr id="12" name="组 11"/>
          <p:cNvGrpSpPr/>
          <p:nvPr/>
        </p:nvGrpSpPr>
        <p:grpSpPr>
          <a:xfrm>
            <a:off x="7554759" y="4557175"/>
            <a:ext cx="1078610" cy="657329"/>
            <a:chOff x="7552326" y="5442908"/>
            <a:chExt cx="1078610" cy="657329"/>
          </a:xfrm>
        </p:grpSpPr>
        <p:sp>
          <p:nvSpPr>
            <p:cNvPr id="122" name="矩形 121"/>
            <p:cNvSpPr/>
            <p:nvPr/>
          </p:nvSpPr>
          <p:spPr>
            <a:xfrm>
              <a:off x="7552326" y="5442908"/>
              <a:ext cx="1078610" cy="657329"/>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zh-CN" altLang="en-US" dirty="0">
                <a:latin typeface="Microsoft YaHei" charset="0"/>
                <a:ea typeface="Microsoft YaHei" charset="0"/>
                <a:cs typeface="Microsoft YaHei" charset="0"/>
              </a:endParaRPr>
            </a:p>
          </p:txBody>
        </p:sp>
        <p:sp>
          <p:nvSpPr>
            <p:cNvPr id="123" name="矩形 122"/>
            <p:cNvSpPr/>
            <p:nvPr/>
          </p:nvSpPr>
          <p:spPr>
            <a:xfrm>
              <a:off x="7552326" y="5442908"/>
              <a:ext cx="1078610" cy="2064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smtClean="0">
                  <a:latin typeface="Microsoft YaHei" charset="0"/>
                  <a:ea typeface="Microsoft YaHei" charset="0"/>
                  <a:cs typeface="Microsoft YaHei" charset="0"/>
                </a:rPr>
                <a:t>订单前置表</a:t>
              </a:r>
              <a:endParaRPr lang="zh-CN" altLang="en-US" sz="1200" dirty="0">
                <a:latin typeface="Microsoft YaHei" charset="0"/>
                <a:ea typeface="Microsoft YaHei" charset="0"/>
                <a:cs typeface="Microsoft YaHei" charset="0"/>
              </a:endParaRPr>
            </a:p>
          </p:txBody>
        </p:sp>
        <p:sp>
          <p:nvSpPr>
            <p:cNvPr id="124" name="矩形 123"/>
            <p:cNvSpPr/>
            <p:nvPr/>
          </p:nvSpPr>
          <p:spPr>
            <a:xfrm>
              <a:off x="7552326" y="5661045"/>
              <a:ext cx="1078610" cy="19049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smtClean="0">
                  <a:latin typeface="Microsoft YaHei" charset="0"/>
                  <a:ea typeface="Microsoft YaHei" charset="0"/>
                  <a:cs typeface="Microsoft YaHei" charset="0"/>
                </a:rPr>
                <a:t>… …</a:t>
              </a:r>
              <a:endParaRPr lang="zh-CN" altLang="en-US" sz="1200" b="1" dirty="0">
                <a:latin typeface="Microsoft YaHei" charset="0"/>
                <a:ea typeface="Microsoft YaHei" charset="0"/>
                <a:cs typeface="Microsoft YaHei" charset="0"/>
              </a:endParaRPr>
            </a:p>
          </p:txBody>
        </p:sp>
      </p:grpSp>
      <p:sp>
        <p:nvSpPr>
          <p:cNvPr id="65" name="矩形 64"/>
          <p:cNvSpPr/>
          <p:nvPr/>
        </p:nvSpPr>
        <p:spPr>
          <a:xfrm>
            <a:off x="5255172" y="3083131"/>
            <a:ext cx="1080120"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200" dirty="0">
                <a:latin typeface="Microsoft YaHei" charset="0"/>
                <a:ea typeface="Microsoft YaHei" charset="0"/>
                <a:cs typeface="Microsoft YaHei" charset="0"/>
              </a:rPr>
              <a:t>提交</a:t>
            </a:r>
          </a:p>
        </p:txBody>
      </p:sp>
      <p:sp>
        <p:nvSpPr>
          <p:cNvPr id="73" name="矩形 72"/>
          <p:cNvSpPr/>
          <p:nvPr/>
        </p:nvSpPr>
        <p:spPr>
          <a:xfrm>
            <a:off x="5255172" y="5266422"/>
            <a:ext cx="1080120"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200" dirty="0">
                <a:latin typeface="Microsoft YaHei" charset="0"/>
                <a:ea typeface="Microsoft YaHei" charset="0"/>
                <a:cs typeface="Microsoft YaHei" charset="0"/>
              </a:rPr>
              <a:t>提交</a:t>
            </a:r>
          </a:p>
        </p:txBody>
      </p:sp>
      <p:sp>
        <p:nvSpPr>
          <p:cNvPr id="47" name="文本框 46"/>
          <p:cNvSpPr txBox="1"/>
          <p:nvPr/>
        </p:nvSpPr>
        <p:spPr>
          <a:xfrm>
            <a:off x="420195" y="3424242"/>
            <a:ext cx="1082348" cy="307777"/>
          </a:xfrm>
          <a:prstGeom prst="rect">
            <a:avLst/>
          </a:prstGeom>
          <a:noFill/>
        </p:spPr>
        <p:txBody>
          <a:bodyPr wrap="none" rtlCol="0">
            <a:spAutoFit/>
          </a:bodyPr>
          <a:lstStyle/>
          <a:p>
            <a:r>
              <a:rPr kumimoji="1" lang="zh-CN" altLang="en-US" sz="1400" dirty="0" smtClean="0">
                <a:latin typeface="Microsoft YaHei" charset="0"/>
                <a:ea typeface="Microsoft YaHei" charset="0"/>
                <a:cs typeface="Microsoft YaHei" charset="0"/>
              </a:rPr>
              <a:t>商城数据库</a:t>
            </a:r>
            <a:endParaRPr kumimoji="1" lang="zh-CN" altLang="en-US" sz="1400" dirty="0">
              <a:latin typeface="Microsoft YaHei" charset="0"/>
              <a:ea typeface="Microsoft YaHei" charset="0"/>
              <a:cs typeface="Microsoft YaHei" charset="0"/>
            </a:endParaRPr>
          </a:p>
        </p:txBody>
      </p:sp>
      <p:sp>
        <p:nvSpPr>
          <p:cNvPr id="89" name="文本框 88"/>
          <p:cNvSpPr txBox="1"/>
          <p:nvPr/>
        </p:nvSpPr>
        <p:spPr>
          <a:xfrm>
            <a:off x="7551021" y="1708160"/>
            <a:ext cx="1082348" cy="307777"/>
          </a:xfrm>
          <a:prstGeom prst="rect">
            <a:avLst/>
          </a:prstGeom>
          <a:noFill/>
        </p:spPr>
        <p:txBody>
          <a:bodyPr wrap="none" rtlCol="0">
            <a:spAutoFit/>
          </a:bodyPr>
          <a:lstStyle/>
          <a:p>
            <a:r>
              <a:rPr kumimoji="1" lang="zh-CN" altLang="en-US" sz="1400" dirty="0" smtClean="0">
                <a:latin typeface="Microsoft YaHei" charset="0"/>
                <a:ea typeface="Microsoft YaHei" charset="0"/>
                <a:cs typeface="Microsoft YaHei" charset="0"/>
              </a:rPr>
              <a:t>库存数据库</a:t>
            </a:r>
            <a:endParaRPr kumimoji="1" lang="zh-CN" altLang="en-US" sz="1400" dirty="0">
              <a:latin typeface="Microsoft YaHei" charset="0"/>
              <a:ea typeface="Microsoft YaHei" charset="0"/>
              <a:cs typeface="Microsoft YaHei" charset="0"/>
            </a:endParaRPr>
          </a:p>
        </p:txBody>
      </p:sp>
      <p:sp>
        <p:nvSpPr>
          <p:cNvPr id="90" name="文本框 89"/>
          <p:cNvSpPr txBox="1"/>
          <p:nvPr/>
        </p:nvSpPr>
        <p:spPr>
          <a:xfrm>
            <a:off x="7518797" y="4142854"/>
            <a:ext cx="1082348" cy="307777"/>
          </a:xfrm>
          <a:prstGeom prst="rect">
            <a:avLst/>
          </a:prstGeom>
          <a:noFill/>
        </p:spPr>
        <p:txBody>
          <a:bodyPr wrap="none" rtlCol="0">
            <a:spAutoFit/>
          </a:bodyPr>
          <a:lstStyle/>
          <a:p>
            <a:r>
              <a:rPr kumimoji="1" lang="zh-CN" altLang="en-US" sz="1400" dirty="0" smtClean="0">
                <a:latin typeface="Microsoft YaHei" charset="0"/>
                <a:ea typeface="Microsoft YaHei" charset="0"/>
                <a:cs typeface="Microsoft YaHei" charset="0"/>
              </a:rPr>
              <a:t>订单数据库</a:t>
            </a:r>
            <a:endParaRPr kumimoji="1" lang="zh-CN" altLang="en-US" sz="1400" dirty="0">
              <a:latin typeface="Microsoft YaHei" charset="0"/>
              <a:ea typeface="Microsoft YaHei" charset="0"/>
              <a:cs typeface="Microsoft YaHei" charset="0"/>
            </a:endParaRPr>
          </a:p>
        </p:txBody>
      </p:sp>
      <p:sp>
        <p:nvSpPr>
          <p:cNvPr id="91" name="内容占位符 2"/>
          <p:cNvSpPr>
            <a:spLocks noGrp="1"/>
          </p:cNvSpPr>
          <p:nvPr>
            <p:ph idx="1"/>
          </p:nvPr>
        </p:nvSpPr>
        <p:spPr>
          <a:xfrm>
            <a:off x="457200" y="1600200"/>
            <a:ext cx="8229600" cy="1006466"/>
          </a:xfrm>
        </p:spPr>
        <p:txBody>
          <a:bodyPr>
            <a:normAutofit/>
          </a:bodyPr>
          <a:lstStyle/>
          <a:p>
            <a:pPr>
              <a:buFont typeface="Wingdings" charset="2"/>
              <a:buChar char="n"/>
            </a:pPr>
            <a:r>
              <a:rPr lang="zh-CN" altLang="en-US" sz="1600" dirty="0" smtClean="0">
                <a:latin typeface="Microsoft YaHei" charset="0"/>
                <a:ea typeface="Microsoft YaHei" charset="0"/>
                <a:cs typeface="Microsoft YaHei" charset="0"/>
              </a:rPr>
              <a:t>只有一个</a:t>
            </a:r>
            <a:r>
              <a:rPr lang="en-US" altLang="zh-CN" sz="1600" dirty="0" smtClean="0">
                <a:latin typeface="Microsoft YaHei" charset="0"/>
                <a:ea typeface="Microsoft YaHei" charset="0"/>
                <a:cs typeface="Microsoft YaHei" charset="0"/>
              </a:rPr>
              <a:t>Action</a:t>
            </a:r>
            <a:r>
              <a:rPr lang="zh-CN" altLang="en-US" sz="1600" dirty="0" smtClean="0">
                <a:latin typeface="Microsoft YaHei" charset="0"/>
                <a:ea typeface="Microsoft YaHei" charset="0"/>
                <a:cs typeface="Microsoft YaHei" charset="0"/>
              </a:rPr>
              <a:t>入口</a:t>
            </a:r>
          </a:p>
          <a:p>
            <a:pPr>
              <a:buFont typeface="Wingdings" charset="2"/>
              <a:buChar char="n"/>
            </a:pPr>
            <a:r>
              <a:rPr lang="en-US" altLang="zh-CN" sz="1600" dirty="0" smtClean="0">
                <a:latin typeface="Microsoft YaHei" charset="0"/>
                <a:ea typeface="Microsoft YaHei" charset="0"/>
                <a:cs typeface="Microsoft YaHei" charset="0"/>
              </a:rPr>
              <a:t>Try</a:t>
            </a:r>
            <a:r>
              <a:rPr lang="zh-CN" altLang="en-US" sz="1600" dirty="0" smtClean="0">
                <a:latin typeface="Microsoft YaHei" charset="0"/>
                <a:ea typeface="Microsoft YaHei" charset="0"/>
                <a:cs typeface="Microsoft YaHei" charset="0"/>
              </a:rPr>
              <a:t>在前置表上进行操作</a:t>
            </a:r>
          </a:p>
          <a:p>
            <a:pPr>
              <a:buFont typeface="Wingdings" charset="2"/>
              <a:buChar char="n"/>
            </a:pPr>
            <a:r>
              <a:rPr lang="en-US" altLang="zh-CN" sz="1600" dirty="0" smtClean="0">
                <a:latin typeface="Microsoft YaHei" charset="0"/>
                <a:ea typeface="Microsoft YaHei" charset="0"/>
                <a:cs typeface="Microsoft YaHei" charset="0"/>
              </a:rPr>
              <a:t>Try/Confirm/Cancel</a:t>
            </a:r>
            <a:r>
              <a:rPr lang="zh-CN" altLang="en-US" sz="1600" dirty="0" smtClean="0">
                <a:latin typeface="Microsoft YaHei" charset="0"/>
                <a:ea typeface="Microsoft YaHei" charset="0"/>
                <a:cs typeface="Microsoft YaHei" charset="0"/>
              </a:rPr>
              <a:t>方法入参定义都一致</a:t>
            </a:r>
            <a:endParaRPr lang="en-US" altLang="zh-CN" sz="1600" dirty="0" smtClean="0">
              <a:latin typeface="Microsoft YaHei" charset="0"/>
              <a:ea typeface="Microsoft YaHei" charset="0"/>
              <a:cs typeface="Microsoft YaHei" charset="0"/>
            </a:endParaRPr>
          </a:p>
        </p:txBody>
      </p:sp>
      <p:sp>
        <p:nvSpPr>
          <p:cNvPr id="67" name="矩形 66"/>
          <p:cNvSpPr/>
          <p:nvPr/>
        </p:nvSpPr>
        <p:spPr>
          <a:xfrm>
            <a:off x="5258621" y="3484123"/>
            <a:ext cx="1076671" cy="216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smtClean="0">
                <a:latin typeface="Microsoft YaHei" charset="0"/>
                <a:ea typeface="Microsoft YaHei" charset="0"/>
                <a:cs typeface="Microsoft YaHei" charset="0"/>
              </a:rPr>
              <a:t>超时判断</a:t>
            </a:r>
            <a:endParaRPr lang="zh-CN" altLang="en-US" sz="1200" dirty="0">
              <a:latin typeface="Microsoft YaHei" charset="0"/>
              <a:ea typeface="Microsoft YaHei" charset="0"/>
              <a:cs typeface="Microsoft YaHei" charset="0"/>
            </a:endParaRPr>
          </a:p>
        </p:txBody>
      </p:sp>
      <p:sp>
        <p:nvSpPr>
          <p:cNvPr id="68" name="圆角矩形标注 67"/>
          <p:cNvSpPr/>
          <p:nvPr/>
        </p:nvSpPr>
        <p:spPr>
          <a:xfrm>
            <a:off x="6468102" y="3517352"/>
            <a:ext cx="1339840" cy="715160"/>
          </a:xfrm>
          <a:prstGeom prst="wedgeRoundRectCallout">
            <a:avLst>
              <a:gd name="adj1" fmla="val -67733"/>
              <a:gd name="adj2" fmla="val -45408"/>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zh-CN" sz="800" dirty="0" smtClean="0">
                <a:latin typeface="Microsoft YaHei" charset="0"/>
                <a:ea typeface="Microsoft YaHei" charset="0"/>
                <a:cs typeface="Microsoft YaHei" charset="0"/>
              </a:rPr>
              <a:t>if(timeout&gt;0)</a:t>
            </a:r>
            <a:endParaRPr lang="zh-CN" altLang="en-US" sz="800" dirty="0" smtClean="0">
              <a:latin typeface="Microsoft YaHei" charset="0"/>
              <a:ea typeface="Microsoft YaHei" charset="0"/>
              <a:cs typeface="Microsoft YaHei" charset="0"/>
            </a:endParaRPr>
          </a:p>
          <a:p>
            <a:r>
              <a:rPr lang="en-US" altLang="zh-CN" sz="800" dirty="0" smtClean="0">
                <a:latin typeface="Microsoft YaHei" charset="0"/>
                <a:ea typeface="Microsoft YaHei" charset="0"/>
                <a:cs typeface="Microsoft YaHei" charset="0"/>
              </a:rPr>
              <a:t>if(</a:t>
            </a:r>
            <a:r>
              <a:rPr lang="zh-CN" altLang="en-US" sz="800" dirty="0" smtClean="0">
                <a:latin typeface="Microsoft YaHei" charset="0"/>
                <a:ea typeface="Microsoft YaHei" charset="0"/>
                <a:cs typeface="Microsoft YaHei" charset="0"/>
              </a:rPr>
              <a:t>当前时间</a:t>
            </a:r>
            <a:r>
              <a:rPr lang="en-US" altLang="zh-CN" sz="800" dirty="0" smtClean="0">
                <a:latin typeface="Microsoft YaHei" charset="0"/>
                <a:ea typeface="Microsoft YaHei" charset="0"/>
                <a:cs typeface="Microsoft YaHei" charset="0"/>
              </a:rPr>
              <a:t>-</a:t>
            </a:r>
            <a:r>
              <a:rPr lang="en-US" altLang="zh-CN" sz="800" dirty="0" err="1" smtClean="0">
                <a:latin typeface="Microsoft YaHei" charset="0"/>
                <a:ea typeface="Microsoft YaHei" charset="0"/>
                <a:cs typeface="Microsoft YaHei" charset="0"/>
              </a:rPr>
              <a:t>callTime</a:t>
            </a:r>
            <a:r>
              <a:rPr lang="en-US" altLang="zh-CN" sz="800" dirty="0" smtClean="0">
                <a:latin typeface="Microsoft YaHei" charset="0"/>
                <a:ea typeface="Microsoft YaHei" charset="0"/>
                <a:cs typeface="Microsoft YaHei" charset="0"/>
              </a:rPr>
              <a:t>&gt;=timeout){</a:t>
            </a:r>
            <a:endParaRPr lang="zh-CN" altLang="en-US" sz="800" dirty="0">
              <a:latin typeface="Microsoft YaHei" charset="0"/>
              <a:ea typeface="Microsoft YaHei" charset="0"/>
              <a:cs typeface="Microsoft YaHei" charset="0"/>
            </a:endParaRPr>
          </a:p>
          <a:p>
            <a:r>
              <a:rPr lang="zh-CN" altLang="en-US" sz="800" dirty="0" smtClean="0">
                <a:latin typeface="Microsoft YaHei" charset="0"/>
                <a:ea typeface="Microsoft YaHei" charset="0"/>
                <a:cs typeface="Microsoft YaHei" charset="0"/>
              </a:rPr>
              <a:t>  抛异常回滚事务</a:t>
            </a:r>
          </a:p>
          <a:p>
            <a:r>
              <a:rPr lang="en-US" altLang="zh-CN" sz="800" dirty="0" smtClean="0">
                <a:latin typeface="Microsoft YaHei" charset="0"/>
                <a:ea typeface="Microsoft YaHei" charset="0"/>
                <a:cs typeface="Microsoft YaHei" charset="0"/>
              </a:rPr>
              <a:t>}</a:t>
            </a:r>
            <a:endParaRPr lang="zh-CN" altLang="en-US" sz="800" dirty="0">
              <a:latin typeface="Microsoft YaHei" charset="0"/>
              <a:ea typeface="Microsoft YaHei" charset="0"/>
              <a:cs typeface="Microsoft YaHei" charset="0"/>
            </a:endParaRPr>
          </a:p>
        </p:txBody>
      </p:sp>
      <p:grpSp>
        <p:nvGrpSpPr>
          <p:cNvPr id="69" name="组 68"/>
          <p:cNvGrpSpPr/>
          <p:nvPr/>
        </p:nvGrpSpPr>
        <p:grpSpPr>
          <a:xfrm rot="18795060">
            <a:off x="4017761" y="3137028"/>
            <a:ext cx="1085137" cy="988480"/>
            <a:chOff x="2220215" y="4550304"/>
            <a:chExt cx="1625600" cy="1625600"/>
          </a:xfrm>
        </p:grpSpPr>
        <p:pic>
          <p:nvPicPr>
            <p:cNvPr id="70" name="图片 69"/>
            <p:cNvPicPr>
              <a:picLocks noChangeAspect="1"/>
            </p:cNvPicPr>
            <p:nvPr/>
          </p:nvPicPr>
          <p:blipFill>
            <a:blip r:embed="rId2"/>
            <a:stretch>
              <a:fillRect/>
            </a:stretch>
          </p:blipFill>
          <p:spPr>
            <a:xfrm>
              <a:off x="2220215" y="4550304"/>
              <a:ext cx="1625600" cy="1625600"/>
            </a:xfrm>
            <a:prstGeom prst="rect">
              <a:avLst/>
            </a:prstGeom>
          </p:spPr>
        </p:pic>
        <p:sp>
          <p:nvSpPr>
            <p:cNvPr id="74" name="文本框 73"/>
            <p:cNvSpPr txBox="1"/>
            <p:nvPr/>
          </p:nvSpPr>
          <p:spPr>
            <a:xfrm>
              <a:off x="2230096" y="4908418"/>
              <a:ext cx="1214745" cy="672095"/>
            </a:xfrm>
            <a:prstGeom prst="rect">
              <a:avLst/>
            </a:prstGeom>
            <a:noFill/>
          </p:spPr>
          <p:txBody>
            <a:bodyPr wrap="none" rtlCol="0">
              <a:spAutoFit/>
            </a:bodyPr>
            <a:lstStyle/>
            <a:p>
              <a:r>
                <a:rPr lang="en-US" altLang="zh-CN" sz="800" dirty="0" err="1">
                  <a:solidFill>
                    <a:schemeClr val="accent5">
                      <a:lumMod val="75000"/>
                    </a:schemeClr>
                  </a:solidFill>
                  <a:latin typeface="Microsoft YaHei" charset="0"/>
                  <a:ea typeface="Microsoft YaHei" charset="0"/>
                  <a:cs typeface="Microsoft YaHei" charset="0"/>
                </a:rPr>
                <a:t>txId</a:t>
              </a:r>
              <a:r>
                <a:rPr lang="zh-CN" altLang="en-US" sz="800" dirty="0">
                  <a:solidFill>
                    <a:schemeClr val="accent5">
                      <a:lumMod val="75000"/>
                    </a:schemeClr>
                  </a:solidFill>
                  <a:latin typeface="Microsoft YaHei" charset="0"/>
                  <a:ea typeface="Microsoft YaHei" charset="0"/>
                  <a:cs typeface="Microsoft YaHei" charset="0"/>
                </a:rPr>
                <a:t>：事务标识</a:t>
              </a:r>
            </a:p>
            <a:p>
              <a:r>
                <a:rPr lang="en-US" altLang="zh-CN" sz="800" dirty="0" err="1" smtClean="0">
                  <a:solidFill>
                    <a:schemeClr val="accent5">
                      <a:lumMod val="75000"/>
                    </a:schemeClr>
                  </a:solidFill>
                  <a:latin typeface="Microsoft YaHei" charset="0"/>
                  <a:ea typeface="Microsoft YaHei" charset="0"/>
                  <a:cs typeface="Microsoft YaHei" charset="0"/>
                </a:rPr>
                <a:t>callTime</a:t>
              </a:r>
              <a:r>
                <a:rPr lang="zh-CN" altLang="en-US" sz="800" dirty="0">
                  <a:solidFill>
                    <a:schemeClr val="accent5">
                      <a:lumMod val="75000"/>
                    </a:schemeClr>
                  </a:solidFill>
                  <a:latin typeface="Microsoft YaHei" charset="0"/>
                  <a:ea typeface="Microsoft YaHei" charset="0"/>
                  <a:cs typeface="Microsoft YaHei" charset="0"/>
                </a:rPr>
                <a:t>：调用时间</a:t>
              </a:r>
            </a:p>
            <a:p>
              <a:r>
                <a:rPr lang="en-US" altLang="zh-CN" sz="800" dirty="0">
                  <a:solidFill>
                    <a:schemeClr val="accent5">
                      <a:lumMod val="75000"/>
                    </a:schemeClr>
                  </a:solidFill>
                  <a:latin typeface="Microsoft YaHei" charset="0"/>
                  <a:ea typeface="Microsoft YaHei" charset="0"/>
                  <a:cs typeface="Microsoft YaHei" charset="0"/>
                </a:rPr>
                <a:t>t</a:t>
              </a:r>
              <a:r>
                <a:rPr lang="en-US" altLang="zh-CN" sz="800" dirty="0" smtClean="0">
                  <a:solidFill>
                    <a:schemeClr val="accent5">
                      <a:lumMod val="75000"/>
                    </a:schemeClr>
                  </a:solidFill>
                  <a:latin typeface="Microsoft YaHei" charset="0"/>
                  <a:ea typeface="Microsoft YaHei" charset="0"/>
                  <a:cs typeface="Microsoft YaHei" charset="0"/>
                </a:rPr>
                <a:t>imeout</a:t>
              </a:r>
              <a:r>
                <a:rPr lang="zh-CN" altLang="en-US" sz="800" dirty="0">
                  <a:solidFill>
                    <a:schemeClr val="accent5">
                      <a:lumMod val="75000"/>
                    </a:schemeClr>
                  </a:solidFill>
                  <a:latin typeface="Microsoft YaHei" charset="0"/>
                  <a:ea typeface="Microsoft YaHei" charset="0"/>
                  <a:cs typeface="Microsoft YaHei" charset="0"/>
                </a:rPr>
                <a:t>：超时时间</a:t>
              </a:r>
            </a:p>
            <a:p>
              <a:r>
                <a:rPr lang="en-US" altLang="zh-CN" sz="900" dirty="0" smtClean="0">
                  <a:solidFill>
                    <a:schemeClr val="accent5">
                      <a:lumMod val="75000"/>
                    </a:schemeClr>
                  </a:solidFill>
                  <a:latin typeface="Microsoft YaHei" charset="0"/>
                  <a:ea typeface="Microsoft YaHei" charset="0"/>
                  <a:cs typeface="Microsoft YaHei" charset="0"/>
                </a:rPr>
                <a:t>…</a:t>
              </a:r>
              <a:endParaRPr lang="zh-CN" altLang="en-US" sz="900" dirty="0">
                <a:solidFill>
                  <a:schemeClr val="accent5">
                    <a:lumMod val="75000"/>
                  </a:schemeClr>
                </a:solidFill>
                <a:latin typeface="Microsoft YaHei" charset="0"/>
                <a:ea typeface="Microsoft YaHei" charset="0"/>
                <a:cs typeface="Microsoft YaHei" charset="0"/>
              </a:endParaRPr>
            </a:p>
          </p:txBody>
        </p:sp>
      </p:grpSp>
      <p:sp>
        <p:nvSpPr>
          <p:cNvPr id="81" name="矩形 80"/>
          <p:cNvSpPr/>
          <p:nvPr/>
        </p:nvSpPr>
        <p:spPr>
          <a:xfrm>
            <a:off x="5258621" y="5631466"/>
            <a:ext cx="1076671" cy="216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smtClean="0">
                <a:latin typeface="Microsoft YaHei" charset="0"/>
                <a:ea typeface="Microsoft YaHei" charset="0"/>
                <a:cs typeface="Microsoft YaHei" charset="0"/>
              </a:rPr>
              <a:t>超时判断</a:t>
            </a:r>
            <a:endParaRPr lang="zh-CN" altLang="en-US" sz="1200" dirty="0">
              <a:latin typeface="Microsoft YaHei" charset="0"/>
              <a:ea typeface="Microsoft YaHei" charset="0"/>
              <a:cs typeface="Microsoft YaHei" charset="0"/>
            </a:endParaRPr>
          </a:p>
        </p:txBody>
      </p:sp>
      <p:sp>
        <p:nvSpPr>
          <p:cNvPr id="82" name="圆角矩形标注 81"/>
          <p:cNvSpPr/>
          <p:nvPr/>
        </p:nvSpPr>
        <p:spPr>
          <a:xfrm>
            <a:off x="6500618" y="5723997"/>
            <a:ext cx="755766" cy="337957"/>
          </a:xfrm>
          <a:prstGeom prst="wedgeRoundRectCallout">
            <a:avLst>
              <a:gd name="adj1" fmla="val -83820"/>
              <a:gd name="adj2" fmla="val -61324"/>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r>
              <a:rPr lang="zh-CN" altLang="en-US" sz="800" dirty="0" smtClean="0">
                <a:latin typeface="Microsoft YaHei" charset="0"/>
                <a:ea typeface="Microsoft YaHei" charset="0"/>
                <a:cs typeface="Microsoft YaHei" charset="0"/>
              </a:rPr>
              <a:t>操作同上</a:t>
            </a:r>
            <a:endParaRPr lang="zh-CN" altLang="en-US" sz="800" dirty="0">
              <a:latin typeface="Microsoft YaHei" charset="0"/>
              <a:ea typeface="Microsoft YaHei" charset="0"/>
              <a:cs typeface="Microsoft YaHei" charset="0"/>
            </a:endParaRPr>
          </a:p>
        </p:txBody>
      </p:sp>
    </p:spTree>
    <p:extLst>
      <p:ext uri="{BB962C8B-B14F-4D97-AF65-F5344CB8AC3E}">
        <p14:creationId xmlns:p14="http://schemas.microsoft.com/office/powerpoint/2010/main" val="2041984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5"/>
                                        </p:tgtEl>
                                        <p:attrNameLst>
                                          <p:attrName>style.visibility</p:attrName>
                                        </p:attrNameLst>
                                      </p:cBhvr>
                                      <p:to>
                                        <p:strVal val="visible"/>
                                      </p:to>
                                    </p:set>
                                    <p:animEffect transition="in" filter="dissolve">
                                      <p:cBhvr>
                                        <p:cTn id="7" dur="500"/>
                                        <p:tgtEl>
                                          <p:spTgt spid="145"/>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46"/>
                                        </p:tgtEl>
                                        <p:attrNameLst>
                                          <p:attrName>style.visibility</p:attrName>
                                        </p:attrNameLst>
                                      </p:cBhvr>
                                      <p:to>
                                        <p:strVal val="visible"/>
                                      </p:to>
                                    </p:set>
                                    <p:animEffect transition="in" filter="dissolve">
                                      <p:cBhvr>
                                        <p:cTn id="11" dur="500"/>
                                        <p:tgtEl>
                                          <p:spTgt spid="146"/>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48"/>
                                        </p:tgtEl>
                                        <p:attrNameLst>
                                          <p:attrName>style.visibility</p:attrName>
                                        </p:attrNameLst>
                                      </p:cBhvr>
                                      <p:to>
                                        <p:strVal val="visible"/>
                                      </p:to>
                                    </p:set>
                                    <p:animEffect transition="in" filter="dissolve">
                                      <p:cBhvr>
                                        <p:cTn id="15" dur="500"/>
                                        <p:tgtEl>
                                          <p:spTgt spid="14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52"/>
                                        </p:tgtEl>
                                        <p:attrNameLst>
                                          <p:attrName>style.visibility</p:attrName>
                                        </p:attrNameLst>
                                      </p:cBhvr>
                                      <p:to>
                                        <p:strVal val="visible"/>
                                      </p:to>
                                    </p:set>
                                    <p:animEffect transition="in" filter="dissolve">
                                      <p:cBhvr>
                                        <p:cTn id="20" dur="500"/>
                                        <p:tgtEl>
                                          <p:spTgt spid="152"/>
                                        </p:tgtEl>
                                      </p:cBhvr>
                                    </p:animEffect>
                                  </p:childTnLst>
                                </p:cTn>
                              </p:par>
                            </p:childTnLst>
                          </p:cTn>
                        </p:par>
                        <p:par>
                          <p:cTn id="21" fill="hold">
                            <p:stCondLst>
                              <p:cond delay="500"/>
                            </p:stCondLst>
                            <p:childTnLst>
                              <p:par>
                                <p:cTn id="22" presetID="0" presetClass="path" presetSubtype="0" accel="50000" decel="50000" fill="hold" grpId="0" nodeType="afterEffect">
                                  <p:stCondLst>
                                    <p:cond delay="0"/>
                                  </p:stCondLst>
                                  <p:childTnLst>
                                    <p:animMotion origin="layout" path="M -1.11111E-6 -2.22222E-6 L -0.00069 0.14375 " pathEditMode="relative" rAng="0" ptsTypes="AA">
                                      <p:cBhvr>
                                        <p:cTn id="23" dur="2000" fill="hold"/>
                                        <p:tgtEl>
                                          <p:spTgt spid="34"/>
                                        </p:tgtEl>
                                        <p:attrNameLst>
                                          <p:attrName>ppt_x</p:attrName>
                                          <p:attrName>ppt_y</p:attrName>
                                        </p:attrNameLst>
                                      </p:cBhvr>
                                      <p:rCtr x="-35" y="7176"/>
                                    </p:animMotion>
                                  </p:childTnLst>
                                </p:cTn>
                              </p:par>
                              <p:par>
                                <p:cTn id="24" presetID="0" presetClass="path" presetSubtype="0" accel="50000" decel="50000" fill="hold" grpId="0" nodeType="withEffect">
                                  <p:stCondLst>
                                    <p:cond delay="0"/>
                                  </p:stCondLst>
                                  <p:childTnLst>
                                    <p:animMotion origin="layout" path="M -1.11111E-6 1.48148E-6 L -0.00069 0.14143 " pathEditMode="relative" rAng="0" ptsTypes="AA">
                                      <p:cBhvr>
                                        <p:cTn id="25" dur="2000" fill="hold"/>
                                        <p:tgtEl>
                                          <p:spTgt spid="5"/>
                                        </p:tgtEl>
                                        <p:attrNameLst>
                                          <p:attrName>ppt_x</p:attrName>
                                          <p:attrName>ppt_y</p:attrName>
                                        </p:attrNameLst>
                                      </p:cBhvr>
                                      <p:rCtr x="-35" y="7060"/>
                                    </p:animMotion>
                                  </p:childTnLst>
                                </p:cTn>
                              </p:par>
                              <p:par>
                                <p:cTn id="26" presetID="0" presetClass="path" presetSubtype="0" accel="50000" decel="50000" fill="hold" grpId="0" nodeType="withEffect">
                                  <p:stCondLst>
                                    <p:cond delay="0"/>
                                  </p:stCondLst>
                                  <p:childTnLst>
                                    <p:animMotion origin="layout" path="M -1.11111E-6 1.11111E-6 L -0.00069 0.13981 " pathEditMode="relative" rAng="0" ptsTypes="AA">
                                      <p:cBhvr>
                                        <p:cTn id="27" dur="2000" fill="hold"/>
                                        <p:tgtEl>
                                          <p:spTgt spid="6"/>
                                        </p:tgtEl>
                                        <p:attrNameLst>
                                          <p:attrName>ppt_x</p:attrName>
                                          <p:attrName>ppt_y</p:attrName>
                                        </p:attrNameLst>
                                      </p:cBhvr>
                                      <p:rCtr x="-35" y="6991"/>
                                    </p:animMotion>
                                  </p:childTnLst>
                                </p:cTn>
                              </p:par>
                              <p:par>
                                <p:cTn id="28" presetID="0" presetClass="path" presetSubtype="0" accel="50000" decel="50000" fill="hold" grpId="0" nodeType="withEffect">
                                  <p:stCondLst>
                                    <p:cond delay="0"/>
                                  </p:stCondLst>
                                  <p:childTnLst>
                                    <p:animMotion origin="layout" path="M -4.72222E-6 -7.40741E-7 L -0.00086 0.19514 " pathEditMode="relative" rAng="0" ptsTypes="AA">
                                      <p:cBhvr>
                                        <p:cTn id="29" dur="2000" fill="hold"/>
                                        <p:tgtEl>
                                          <p:spTgt spid="35"/>
                                        </p:tgtEl>
                                        <p:attrNameLst>
                                          <p:attrName>ppt_x</p:attrName>
                                          <p:attrName>ppt_y</p:attrName>
                                        </p:attrNameLst>
                                      </p:cBhvr>
                                      <p:rCtr x="-52" y="9745"/>
                                    </p:animMotion>
                                  </p:childTnLst>
                                </p:cTn>
                              </p:par>
                            </p:childTnLst>
                          </p:cTn>
                        </p:par>
                        <p:par>
                          <p:cTn id="30" fill="hold">
                            <p:stCondLst>
                              <p:cond delay="2500"/>
                            </p:stCondLst>
                            <p:childTnLst>
                              <p:par>
                                <p:cTn id="31" presetID="9" presetClass="entr" presetSubtype="0" fill="hold" grpId="0" nodeType="after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dissolve">
                                      <p:cBhvr>
                                        <p:cTn id="33" dur="500"/>
                                        <p:tgtEl>
                                          <p:spTgt spid="39"/>
                                        </p:tgtEl>
                                      </p:cBhvr>
                                    </p:animEffect>
                                  </p:childTnLst>
                                </p:cTn>
                              </p:par>
                            </p:childTnLst>
                          </p:cTn>
                        </p:par>
                        <p:par>
                          <p:cTn id="34" fill="hold">
                            <p:stCondLst>
                              <p:cond delay="3000"/>
                            </p:stCondLst>
                            <p:childTnLst>
                              <p:par>
                                <p:cTn id="35" presetID="9" presetClass="entr" presetSubtype="0" fill="hold" nodeType="afterEffect">
                                  <p:stCondLst>
                                    <p:cond delay="0"/>
                                  </p:stCondLst>
                                  <p:childTnLst>
                                    <p:set>
                                      <p:cBhvr>
                                        <p:cTn id="36" dur="1" fill="hold">
                                          <p:stCondLst>
                                            <p:cond delay="0"/>
                                          </p:stCondLst>
                                        </p:cTn>
                                        <p:tgtEl>
                                          <p:spTgt spid="144"/>
                                        </p:tgtEl>
                                        <p:attrNameLst>
                                          <p:attrName>style.visibility</p:attrName>
                                        </p:attrNameLst>
                                      </p:cBhvr>
                                      <p:to>
                                        <p:strVal val="visible"/>
                                      </p:to>
                                    </p:set>
                                    <p:animEffect transition="in" filter="dissolve">
                                      <p:cBhvr>
                                        <p:cTn id="37" dur="500"/>
                                        <p:tgtEl>
                                          <p:spTgt spid="144"/>
                                        </p:tgtEl>
                                      </p:cBhvr>
                                    </p:animEffect>
                                  </p:childTnLst>
                                </p:cTn>
                              </p:par>
                            </p:childTnLst>
                          </p:cTn>
                        </p:par>
                        <p:par>
                          <p:cTn id="38" fill="hold">
                            <p:stCondLst>
                              <p:cond delay="3500"/>
                            </p:stCondLst>
                            <p:childTnLst>
                              <p:par>
                                <p:cTn id="39" presetID="22" presetClass="entr" presetSubtype="2" fill="hold"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right)">
                                      <p:cBhvr>
                                        <p:cTn id="41" dur="500"/>
                                        <p:tgtEl>
                                          <p:spTgt spid="2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80"/>
                                        </p:tgtEl>
                                        <p:attrNameLst>
                                          <p:attrName>style.visibility</p:attrName>
                                        </p:attrNameLst>
                                      </p:cBhvr>
                                      <p:to>
                                        <p:strVal val="visible"/>
                                      </p:to>
                                    </p:set>
                                    <p:animEffect transition="in" filter="wipe(left)">
                                      <p:cBhvr>
                                        <p:cTn id="46" dur="500"/>
                                        <p:tgtEl>
                                          <p:spTgt spid="80"/>
                                        </p:tgtEl>
                                      </p:cBhvr>
                                    </p:animEffect>
                                  </p:childTnLst>
                                </p:cTn>
                              </p:par>
                              <p:par>
                                <p:cTn id="47" presetID="9" presetClass="entr" presetSubtype="0" fill="hold" nodeType="withEffect">
                                  <p:stCondLst>
                                    <p:cond delay="0"/>
                                  </p:stCondLst>
                                  <p:childTnLst>
                                    <p:set>
                                      <p:cBhvr>
                                        <p:cTn id="48" dur="1" fill="hold">
                                          <p:stCondLst>
                                            <p:cond delay="0"/>
                                          </p:stCondLst>
                                        </p:cTn>
                                        <p:tgtEl>
                                          <p:spTgt spid="69"/>
                                        </p:tgtEl>
                                        <p:attrNameLst>
                                          <p:attrName>style.visibility</p:attrName>
                                        </p:attrNameLst>
                                      </p:cBhvr>
                                      <p:to>
                                        <p:strVal val="visible"/>
                                      </p:to>
                                    </p:set>
                                    <p:animEffect transition="in" filter="dissolve">
                                      <p:cBhvr>
                                        <p:cTn id="49" dur="500"/>
                                        <p:tgtEl>
                                          <p:spTgt spid="69"/>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51"/>
                                        </p:tgtEl>
                                        <p:attrNameLst>
                                          <p:attrName>style.visibility</p:attrName>
                                        </p:attrNameLst>
                                      </p:cBhvr>
                                      <p:to>
                                        <p:strVal val="visible"/>
                                      </p:to>
                                    </p:set>
                                    <p:animEffect transition="in" filter="dissolve">
                                      <p:cBhvr>
                                        <p:cTn id="52" dur="500"/>
                                        <p:tgtEl>
                                          <p:spTgt spid="151"/>
                                        </p:tgtEl>
                                      </p:cBhvr>
                                    </p:animEffect>
                                  </p:childTnLst>
                                </p:cTn>
                              </p:par>
                            </p:childTnLst>
                          </p:cTn>
                        </p:par>
                        <p:par>
                          <p:cTn id="53" fill="hold">
                            <p:stCondLst>
                              <p:cond delay="500"/>
                            </p:stCondLst>
                            <p:childTnLst>
                              <p:par>
                                <p:cTn id="54" presetID="0" presetClass="path" presetSubtype="0" accel="50000" decel="50000" fill="hold" grpId="0" nodeType="afterEffect">
                                  <p:stCondLst>
                                    <p:cond delay="0"/>
                                  </p:stCondLst>
                                  <p:childTnLst>
                                    <p:animMotion origin="layout" path="M 0.00035 0.00278 L 0.00017 0.09328 " pathEditMode="relative" rAng="0" ptsTypes="AA">
                                      <p:cBhvr>
                                        <p:cTn id="55" dur="2000" fill="hold"/>
                                        <p:tgtEl>
                                          <p:spTgt spid="65"/>
                                        </p:tgtEl>
                                        <p:attrNameLst>
                                          <p:attrName>ppt_x</p:attrName>
                                          <p:attrName>ppt_y</p:attrName>
                                        </p:attrNameLst>
                                      </p:cBhvr>
                                      <p:rCtr x="-17" y="4514"/>
                                    </p:animMotion>
                                  </p:childTnLst>
                                </p:cTn>
                              </p:par>
                            </p:childTnLst>
                          </p:cTn>
                        </p:par>
                        <p:par>
                          <p:cTn id="56" fill="hold">
                            <p:stCondLst>
                              <p:cond delay="2500"/>
                            </p:stCondLst>
                            <p:childTnLst>
                              <p:par>
                                <p:cTn id="57" presetID="9" presetClass="entr" presetSubtype="0" fill="hold" grpId="0" nodeType="after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dissolve">
                                      <p:cBhvr>
                                        <p:cTn id="59" dur="500"/>
                                        <p:tgtEl>
                                          <p:spTgt spid="77"/>
                                        </p:tgtEl>
                                      </p:cBhvr>
                                    </p:animEffect>
                                  </p:childTnLst>
                                </p:cTn>
                              </p:par>
                            </p:childTnLst>
                          </p:cTn>
                        </p:par>
                        <p:par>
                          <p:cTn id="60" fill="hold">
                            <p:stCondLst>
                              <p:cond delay="3000"/>
                            </p:stCondLst>
                            <p:childTnLst>
                              <p:par>
                                <p:cTn id="61" presetID="9" presetClass="entr" presetSubtype="0" fill="hold" grpId="0" nodeType="afterEffect">
                                  <p:stCondLst>
                                    <p:cond delay="0"/>
                                  </p:stCondLst>
                                  <p:childTnLst>
                                    <p:set>
                                      <p:cBhvr>
                                        <p:cTn id="62" dur="1" fill="hold">
                                          <p:stCondLst>
                                            <p:cond delay="0"/>
                                          </p:stCondLst>
                                        </p:cTn>
                                        <p:tgtEl>
                                          <p:spTgt spid="67"/>
                                        </p:tgtEl>
                                        <p:attrNameLst>
                                          <p:attrName>style.visibility</p:attrName>
                                        </p:attrNameLst>
                                      </p:cBhvr>
                                      <p:to>
                                        <p:strVal val="visible"/>
                                      </p:to>
                                    </p:set>
                                    <p:animEffect transition="in" filter="dissolve">
                                      <p:cBhvr>
                                        <p:cTn id="63" dur="500"/>
                                        <p:tgtEl>
                                          <p:spTgt spid="67"/>
                                        </p:tgtEl>
                                      </p:cBhvr>
                                    </p:animEffect>
                                  </p:childTnLst>
                                </p:cTn>
                              </p:par>
                            </p:childTnLst>
                          </p:cTn>
                        </p:par>
                        <p:par>
                          <p:cTn id="64" fill="hold">
                            <p:stCondLst>
                              <p:cond delay="3500"/>
                            </p:stCondLst>
                            <p:childTnLst>
                              <p:par>
                                <p:cTn id="65" presetID="22" presetClass="entr" presetSubtype="8" fill="hold" nodeType="afterEffect">
                                  <p:stCondLst>
                                    <p:cond delay="0"/>
                                  </p:stCondLst>
                                  <p:childTnLst>
                                    <p:set>
                                      <p:cBhvr>
                                        <p:cTn id="66" dur="1" fill="hold">
                                          <p:stCondLst>
                                            <p:cond delay="0"/>
                                          </p:stCondLst>
                                        </p:cTn>
                                        <p:tgtEl>
                                          <p:spTgt spid="131"/>
                                        </p:tgtEl>
                                        <p:attrNameLst>
                                          <p:attrName>style.visibility</p:attrName>
                                        </p:attrNameLst>
                                      </p:cBhvr>
                                      <p:to>
                                        <p:strVal val="visible"/>
                                      </p:to>
                                    </p:set>
                                    <p:animEffect transition="in" filter="wipe(left)">
                                      <p:cBhvr>
                                        <p:cTn id="67" dur="500"/>
                                        <p:tgtEl>
                                          <p:spTgt spid="131"/>
                                        </p:tgtEl>
                                      </p:cBhvr>
                                    </p:animEffect>
                                  </p:childTnLst>
                                </p:cTn>
                              </p:par>
                            </p:childTnLst>
                          </p:cTn>
                        </p:par>
                        <p:par>
                          <p:cTn id="68" fill="hold">
                            <p:stCondLst>
                              <p:cond delay="4000"/>
                            </p:stCondLst>
                            <p:childTnLst>
                              <p:par>
                                <p:cTn id="69" presetID="22" presetClass="entr" presetSubtype="8" fill="hold" nodeType="afterEffect">
                                  <p:stCondLst>
                                    <p:cond delay="0"/>
                                  </p:stCondLst>
                                  <p:childTnLst>
                                    <p:set>
                                      <p:cBhvr>
                                        <p:cTn id="70" dur="1" fill="hold">
                                          <p:stCondLst>
                                            <p:cond delay="0"/>
                                          </p:stCondLst>
                                        </p:cTn>
                                        <p:tgtEl>
                                          <p:spTgt spid="104"/>
                                        </p:tgtEl>
                                        <p:attrNameLst>
                                          <p:attrName>style.visibility</p:attrName>
                                        </p:attrNameLst>
                                      </p:cBhvr>
                                      <p:to>
                                        <p:strVal val="visible"/>
                                      </p:to>
                                    </p:set>
                                    <p:animEffect transition="in" filter="wipe(left)">
                                      <p:cBhvr>
                                        <p:cTn id="71" dur="500"/>
                                        <p:tgtEl>
                                          <p:spTgt spid="104"/>
                                        </p:tgtEl>
                                      </p:cBhvr>
                                    </p:animEffect>
                                  </p:childTnLst>
                                </p:cTn>
                              </p:par>
                            </p:childTnLst>
                          </p:cTn>
                        </p:par>
                        <p:par>
                          <p:cTn id="72" fill="hold">
                            <p:stCondLst>
                              <p:cond delay="4500"/>
                            </p:stCondLst>
                            <p:childTnLst>
                              <p:par>
                                <p:cTn id="73" presetID="9" presetClass="entr" presetSubtype="0" fill="hold" grpId="0" nodeType="afterEffect">
                                  <p:stCondLst>
                                    <p:cond delay="0"/>
                                  </p:stCondLst>
                                  <p:childTnLst>
                                    <p:set>
                                      <p:cBhvr>
                                        <p:cTn id="74" dur="1" fill="hold">
                                          <p:stCondLst>
                                            <p:cond delay="0"/>
                                          </p:stCondLst>
                                        </p:cTn>
                                        <p:tgtEl>
                                          <p:spTgt spid="68"/>
                                        </p:tgtEl>
                                        <p:attrNameLst>
                                          <p:attrName>style.visibility</p:attrName>
                                        </p:attrNameLst>
                                      </p:cBhvr>
                                      <p:to>
                                        <p:strVal val="visible"/>
                                      </p:to>
                                    </p:set>
                                    <p:animEffect transition="in" filter="dissolve">
                                      <p:cBhvr>
                                        <p:cTn id="75" dur="500"/>
                                        <p:tgtEl>
                                          <p:spTgt spid="68"/>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83"/>
                                        </p:tgtEl>
                                        <p:attrNameLst>
                                          <p:attrName>style.visibility</p:attrName>
                                        </p:attrNameLst>
                                      </p:cBhvr>
                                      <p:to>
                                        <p:strVal val="visible"/>
                                      </p:to>
                                    </p:set>
                                    <p:animEffect transition="in" filter="wipe(left)">
                                      <p:cBhvr>
                                        <p:cTn id="80" dur="500"/>
                                        <p:tgtEl>
                                          <p:spTgt spid="83"/>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53"/>
                                        </p:tgtEl>
                                        <p:attrNameLst>
                                          <p:attrName>style.visibility</p:attrName>
                                        </p:attrNameLst>
                                      </p:cBhvr>
                                      <p:to>
                                        <p:strVal val="visible"/>
                                      </p:to>
                                    </p:set>
                                    <p:animEffect transition="in" filter="dissolve">
                                      <p:cBhvr>
                                        <p:cTn id="83" dur="500"/>
                                        <p:tgtEl>
                                          <p:spTgt spid="153"/>
                                        </p:tgtEl>
                                      </p:cBhvr>
                                    </p:animEffect>
                                  </p:childTnLst>
                                </p:cTn>
                              </p:par>
                            </p:childTnLst>
                          </p:cTn>
                        </p:par>
                        <p:par>
                          <p:cTn id="84" fill="hold">
                            <p:stCondLst>
                              <p:cond delay="500"/>
                            </p:stCondLst>
                            <p:childTnLst>
                              <p:par>
                                <p:cTn id="85" presetID="0" presetClass="path" presetSubtype="0" accel="50000" decel="50000" fill="hold" grpId="0" nodeType="afterEffect">
                                  <p:stCondLst>
                                    <p:cond delay="0"/>
                                  </p:stCondLst>
                                  <p:childTnLst>
                                    <p:animMotion origin="layout" path="M 0.00017 0.0051 L 0.00017 0.08936 " pathEditMode="relative" rAng="0" ptsTypes="AA">
                                      <p:cBhvr>
                                        <p:cTn id="86" dur="2000" fill="hold"/>
                                        <p:tgtEl>
                                          <p:spTgt spid="73"/>
                                        </p:tgtEl>
                                        <p:attrNameLst>
                                          <p:attrName>ppt_x</p:attrName>
                                          <p:attrName>ppt_y</p:attrName>
                                        </p:attrNameLst>
                                      </p:cBhvr>
                                      <p:rCtr x="0" y="4213"/>
                                    </p:animMotion>
                                  </p:childTnLst>
                                </p:cTn>
                              </p:par>
                            </p:childTnLst>
                          </p:cTn>
                        </p:par>
                        <p:par>
                          <p:cTn id="87" fill="hold">
                            <p:stCondLst>
                              <p:cond delay="2500"/>
                            </p:stCondLst>
                            <p:childTnLst>
                              <p:par>
                                <p:cTn id="88" presetID="9" presetClass="entr" presetSubtype="0" fill="hold" grpId="0" nodeType="afterEffect">
                                  <p:stCondLst>
                                    <p:cond delay="0"/>
                                  </p:stCondLst>
                                  <p:childTnLst>
                                    <p:set>
                                      <p:cBhvr>
                                        <p:cTn id="89" dur="1" fill="hold">
                                          <p:stCondLst>
                                            <p:cond delay="0"/>
                                          </p:stCondLst>
                                        </p:cTn>
                                        <p:tgtEl>
                                          <p:spTgt spid="79"/>
                                        </p:tgtEl>
                                        <p:attrNameLst>
                                          <p:attrName>style.visibility</p:attrName>
                                        </p:attrNameLst>
                                      </p:cBhvr>
                                      <p:to>
                                        <p:strVal val="visible"/>
                                      </p:to>
                                    </p:set>
                                    <p:animEffect transition="in" filter="dissolve">
                                      <p:cBhvr>
                                        <p:cTn id="90" dur="500"/>
                                        <p:tgtEl>
                                          <p:spTgt spid="79"/>
                                        </p:tgtEl>
                                      </p:cBhvr>
                                    </p:animEffect>
                                  </p:childTnLst>
                                </p:cTn>
                              </p:par>
                            </p:childTnLst>
                          </p:cTn>
                        </p:par>
                        <p:par>
                          <p:cTn id="91" fill="hold">
                            <p:stCondLst>
                              <p:cond delay="3000"/>
                            </p:stCondLst>
                            <p:childTnLst>
                              <p:par>
                                <p:cTn id="92" presetID="9" presetClass="entr" presetSubtype="0" fill="hold" grpId="0" nodeType="afterEffect">
                                  <p:stCondLst>
                                    <p:cond delay="0"/>
                                  </p:stCondLst>
                                  <p:childTnLst>
                                    <p:set>
                                      <p:cBhvr>
                                        <p:cTn id="93" dur="1" fill="hold">
                                          <p:stCondLst>
                                            <p:cond delay="0"/>
                                          </p:stCondLst>
                                        </p:cTn>
                                        <p:tgtEl>
                                          <p:spTgt spid="81"/>
                                        </p:tgtEl>
                                        <p:attrNameLst>
                                          <p:attrName>style.visibility</p:attrName>
                                        </p:attrNameLst>
                                      </p:cBhvr>
                                      <p:to>
                                        <p:strVal val="visible"/>
                                      </p:to>
                                    </p:set>
                                    <p:animEffect transition="in" filter="dissolve">
                                      <p:cBhvr>
                                        <p:cTn id="94" dur="500"/>
                                        <p:tgtEl>
                                          <p:spTgt spid="81"/>
                                        </p:tgtEl>
                                      </p:cBhvr>
                                    </p:animEffect>
                                  </p:childTnLst>
                                </p:cTn>
                              </p:par>
                            </p:childTnLst>
                          </p:cTn>
                        </p:par>
                        <p:par>
                          <p:cTn id="95" fill="hold">
                            <p:stCondLst>
                              <p:cond delay="3500"/>
                            </p:stCondLst>
                            <p:childTnLst>
                              <p:par>
                                <p:cTn id="96" presetID="22" presetClass="entr" presetSubtype="8" fill="hold" nodeType="afterEffect">
                                  <p:stCondLst>
                                    <p:cond delay="0"/>
                                  </p:stCondLst>
                                  <p:childTnLst>
                                    <p:set>
                                      <p:cBhvr>
                                        <p:cTn id="97" dur="1" fill="hold">
                                          <p:stCondLst>
                                            <p:cond delay="0"/>
                                          </p:stCondLst>
                                        </p:cTn>
                                        <p:tgtEl>
                                          <p:spTgt spid="141"/>
                                        </p:tgtEl>
                                        <p:attrNameLst>
                                          <p:attrName>style.visibility</p:attrName>
                                        </p:attrNameLst>
                                      </p:cBhvr>
                                      <p:to>
                                        <p:strVal val="visible"/>
                                      </p:to>
                                    </p:set>
                                    <p:animEffect transition="in" filter="wipe(left)">
                                      <p:cBhvr>
                                        <p:cTn id="98" dur="500"/>
                                        <p:tgtEl>
                                          <p:spTgt spid="141"/>
                                        </p:tgtEl>
                                      </p:cBhvr>
                                    </p:animEffect>
                                  </p:childTnLst>
                                </p:cTn>
                              </p:par>
                            </p:childTnLst>
                          </p:cTn>
                        </p:par>
                        <p:par>
                          <p:cTn id="99" fill="hold">
                            <p:stCondLst>
                              <p:cond delay="4000"/>
                            </p:stCondLst>
                            <p:childTnLst>
                              <p:par>
                                <p:cTn id="100" presetID="22" presetClass="entr" presetSubtype="8" fill="hold" nodeType="afterEffect">
                                  <p:stCondLst>
                                    <p:cond delay="0"/>
                                  </p:stCondLst>
                                  <p:childTnLst>
                                    <p:set>
                                      <p:cBhvr>
                                        <p:cTn id="101" dur="1" fill="hold">
                                          <p:stCondLst>
                                            <p:cond delay="0"/>
                                          </p:stCondLst>
                                        </p:cTn>
                                        <p:tgtEl>
                                          <p:spTgt spid="138"/>
                                        </p:tgtEl>
                                        <p:attrNameLst>
                                          <p:attrName>style.visibility</p:attrName>
                                        </p:attrNameLst>
                                      </p:cBhvr>
                                      <p:to>
                                        <p:strVal val="visible"/>
                                      </p:to>
                                    </p:set>
                                    <p:animEffect transition="in" filter="wipe(left)">
                                      <p:cBhvr>
                                        <p:cTn id="102" dur="500"/>
                                        <p:tgtEl>
                                          <p:spTgt spid="138"/>
                                        </p:tgtEl>
                                      </p:cBhvr>
                                    </p:animEffect>
                                  </p:childTnLst>
                                </p:cTn>
                              </p:par>
                            </p:childTnLst>
                          </p:cTn>
                        </p:par>
                        <p:par>
                          <p:cTn id="103" fill="hold">
                            <p:stCondLst>
                              <p:cond delay="4500"/>
                            </p:stCondLst>
                            <p:childTnLst>
                              <p:par>
                                <p:cTn id="104" presetID="9" presetClass="entr" presetSubtype="0" fill="hold" grpId="0" nodeType="afterEffect">
                                  <p:stCondLst>
                                    <p:cond delay="0"/>
                                  </p:stCondLst>
                                  <p:childTnLst>
                                    <p:set>
                                      <p:cBhvr>
                                        <p:cTn id="105" dur="1" fill="hold">
                                          <p:stCondLst>
                                            <p:cond delay="0"/>
                                          </p:stCondLst>
                                        </p:cTn>
                                        <p:tgtEl>
                                          <p:spTgt spid="82"/>
                                        </p:tgtEl>
                                        <p:attrNameLst>
                                          <p:attrName>style.visibility</p:attrName>
                                        </p:attrNameLst>
                                      </p:cBhvr>
                                      <p:to>
                                        <p:strVal val="visible"/>
                                      </p:to>
                                    </p:set>
                                    <p:animEffect transition="in" filter="dissolve">
                                      <p:cBhvr>
                                        <p:cTn id="106" dur="500"/>
                                        <p:tgtEl>
                                          <p:spTgt spid="82"/>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2" fill="hold" nodeType="clickEffect">
                                  <p:stCondLst>
                                    <p:cond delay="0"/>
                                  </p:stCondLst>
                                  <p:childTnLst>
                                    <p:set>
                                      <p:cBhvr>
                                        <p:cTn id="110" dur="1" fill="hold">
                                          <p:stCondLst>
                                            <p:cond delay="0"/>
                                          </p:stCondLst>
                                        </p:cTn>
                                        <p:tgtEl>
                                          <p:spTgt spid="41"/>
                                        </p:tgtEl>
                                        <p:attrNameLst>
                                          <p:attrName>style.visibility</p:attrName>
                                        </p:attrNameLst>
                                      </p:cBhvr>
                                      <p:to>
                                        <p:strVal val="visible"/>
                                      </p:to>
                                    </p:set>
                                    <p:animEffect transition="in" filter="wipe(right)">
                                      <p:cBhvr>
                                        <p:cTn id="11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34" grpId="0" animBg="1"/>
      <p:bldP spid="35" grpId="0" animBg="1"/>
      <p:bldP spid="39" grpId="0" animBg="1"/>
      <p:bldP spid="77" grpId="0" animBg="1"/>
      <p:bldP spid="79" grpId="0" animBg="1"/>
      <p:bldP spid="151" grpId="0" animBg="1"/>
      <p:bldP spid="152" grpId="0" animBg="1"/>
      <p:bldP spid="153" grpId="0" animBg="1"/>
      <p:bldP spid="65" grpId="0" animBg="1"/>
      <p:bldP spid="73" grpId="0" animBg="1"/>
      <p:bldP spid="67" grpId="0" animBg="1"/>
      <p:bldP spid="68" grpId="0" animBg="1"/>
      <p:bldP spid="81" grpId="0" animBg="1"/>
      <p:bldP spid="8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 8"/>
          <p:cNvGrpSpPr/>
          <p:nvPr/>
        </p:nvGrpSpPr>
        <p:grpSpPr>
          <a:xfrm>
            <a:off x="1387604" y="3358308"/>
            <a:ext cx="1328302" cy="840468"/>
            <a:chOff x="2956323" y="5611435"/>
            <a:chExt cx="1328302" cy="840468"/>
          </a:xfrm>
        </p:grpSpPr>
        <p:sp>
          <p:nvSpPr>
            <p:cNvPr id="88" name="矩形 87"/>
            <p:cNvSpPr/>
            <p:nvPr/>
          </p:nvSpPr>
          <p:spPr>
            <a:xfrm>
              <a:off x="2956323" y="5611435"/>
              <a:ext cx="1328302" cy="840468"/>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rtlCol="0" anchor="t"/>
            <a:lstStyle/>
            <a:p>
              <a:pPr algn="ctr"/>
              <a:r>
                <a:rPr lang="zh-CN" altLang="en-US" dirty="0" smtClean="0">
                  <a:latin typeface="Microsoft YaHei" charset="0"/>
                  <a:ea typeface="Microsoft YaHei" charset="0"/>
                  <a:cs typeface="Microsoft YaHei" charset="0"/>
                </a:rPr>
                <a:t>消息去重</a:t>
              </a:r>
              <a:endParaRPr lang="zh-CN" altLang="en-US" dirty="0">
                <a:latin typeface="Microsoft YaHei" charset="0"/>
                <a:ea typeface="Microsoft YaHei" charset="0"/>
                <a:cs typeface="Microsoft YaHei" charset="0"/>
              </a:endParaRPr>
            </a:p>
          </p:txBody>
        </p:sp>
        <p:sp>
          <p:nvSpPr>
            <p:cNvPr id="90" name="矩形 89"/>
            <p:cNvSpPr/>
            <p:nvPr/>
          </p:nvSpPr>
          <p:spPr>
            <a:xfrm>
              <a:off x="3041892" y="5977915"/>
              <a:ext cx="1137304" cy="3809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smtClean="0"/>
                <a:t>跟新</a:t>
              </a:r>
              <a:r>
                <a:rPr lang="en-US" altLang="zh-CN" sz="1200" dirty="0" smtClean="0"/>
                <a:t>TX</a:t>
              </a:r>
              <a:r>
                <a:rPr lang="zh-CN" altLang="en-US" sz="1200" dirty="0" smtClean="0"/>
                <a:t>状态</a:t>
              </a:r>
            </a:p>
            <a:p>
              <a:pPr algn="ctr"/>
              <a:r>
                <a:rPr lang="en-US" altLang="zh-CN" sz="800" dirty="0" smtClean="0">
                  <a:latin typeface="Microsoft YaHei" charset="0"/>
                  <a:ea typeface="Microsoft YaHei" charset="0"/>
                  <a:cs typeface="Microsoft YaHei" charset="0"/>
                </a:rPr>
                <a:t>(</a:t>
              </a:r>
              <a:r>
                <a:rPr lang="zh-CN" altLang="en-US" sz="800" dirty="0" smtClean="0">
                  <a:latin typeface="Microsoft YaHei" charset="0"/>
                  <a:ea typeface="Microsoft YaHei" charset="0"/>
                  <a:cs typeface="Microsoft YaHei" charset="0"/>
                </a:rPr>
                <a:t>状态</a:t>
              </a:r>
              <a:r>
                <a:rPr lang="en-US" altLang="zh-CN" sz="800" dirty="0" smtClean="0">
                  <a:latin typeface="Microsoft YaHei" charset="0"/>
                  <a:ea typeface="Microsoft YaHei" charset="0"/>
                  <a:cs typeface="Microsoft YaHei" charset="0"/>
                </a:rPr>
                <a:t>:CONFRIMING)</a:t>
              </a:r>
              <a:endParaRPr lang="zh-CN" altLang="en-US" sz="800" dirty="0">
                <a:latin typeface="Microsoft YaHei" charset="0"/>
                <a:ea typeface="Microsoft YaHei" charset="0"/>
                <a:cs typeface="Microsoft YaHei" charset="0"/>
              </a:endParaRPr>
            </a:p>
          </p:txBody>
        </p:sp>
      </p:grpSp>
      <p:sp>
        <p:nvSpPr>
          <p:cNvPr id="2" name="标题 1"/>
          <p:cNvSpPr>
            <a:spLocks noGrp="1"/>
          </p:cNvSpPr>
          <p:nvPr>
            <p:ph type="title"/>
          </p:nvPr>
        </p:nvSpPr>
        <p:spPr>
          <a:xfrm>
            <a:off x="457200" y="274638"/>
            <a:ext cx="3178696" cy="1143000"/>
          </a:xfrm>
        </p:spPr>
        <p:txBody>
          <a:bodyPr/>
          <a:lstStyle/>
          <a:p>
            <a:pPr algn="l"/>
            <a:r>
              <a:rPr kumimoji="1" lang="en-US" altLang="zh-CN" dirty="0" smtClean="0">
                <a:latin typeface="Microsoft YaHei" charset="0"/>
                <a:ea typeface="Microsoft YaHei" charset="0"/>
                <a:cs typeface="Microsoft YaHei" charset="0"/>
              </a:rPr>
              <a:t>Confirm</a:t>
            </a:r>
            <a:endParaRPr kumimoji="1" lang="zh-CN" altLang="en-US" dirty="0">
              <a:latin typeface="Microsoft YaHei" charset="0"/>
              <a:ea typeface="Microsoft YaHei" charset="0"/>
              <a:cs typeface="Microsoft YaHei" charset="0"/>
            </a:endParaRPr>
          </a:p>
        </p:txBody>
      </p:sp>
      <p:sp>
        <p:nvSpPr>
          <p:cNvPr id="12" name="流程图: 磁盘 69"/>
          <p:cNvSpPr/>
          <p:nvPr/>
        </p:nvSpPr>
        <p:spPr>
          <a:xfrm>
            <a:off x="6007923" y="1800089"/>
            <a:ext cx="2592288" cy="1265353"/>
          </a:xfrm>
          <a:prstGeom prst="flowChartMagneticDisk">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latin typeface="Microsoft YaHei" charset="0"/>
              <a:ea typeface="Microsoft YaHei" charset="0"/>
              <a:cs typeface="Microsoft YaHei" charset="0"/>
            </a:endParaRPr>
          </a:p>
        </p:txBody>
      </p:sp>
      <p:sp>
        <p:nvSpPr>
          <p:cNvPr id="16" name="矩形 15"/>
          <p:cNvSpPr/>
          <p:nvPr/>
        </p:nvSpPr>
        <p:spPr>
          <a:xfrm>
            <a:off x="6113625" y="2308961"/>
            <a:ext cx="666448" cy="591522"/>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zh-CN" altLang="en-US" dirty="0">
              <a:latin typeface="Microsoft YaHei" charset="0"/>
              <a:ea typeface="Microsoft YaHei" charset="0"/>
              <a:cs typeface="Microsoft YaHei" charset="0"/>
            </a:endParaRPr>
          </a:p>
        </p:txBody>
      </p:sp>
      <p:sp>
        <p:nvSpPr>
          <p:cNvPr id="17" name="矩形 16"/>
          <p:cNvSpPr/>
          <p:nvPr/>
        </p:nvSpPr>
        <p:spPr>
          <a:xfrm>
            <a:off x="6113625" y="2308960"/>
            <a:ext cx="666448" cy="19199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smtClean="0">
                <a:latin typeface="Microsoft YaHei" charset="0"/>
                <a:ea typeface="Microsoft YaHei" charset="0"/>
                <a:cs typeface="Microsoft YaHei" charset="0"/>
              </a:rPr>
              <a:t>事务库</a:t>
            </a:r>
            <a:endParaRPr lang="zh-CN" altLang="en-US" sz="1200" dirty="0">
              <a:latin typeface="Microsoft YaHei" charset="0"/>
              <a:ea typeface="Microsoft YaHei" charset="0"/>
              <a:cs typeface="Microsoft YaHei" charset="0"/>
            </a:endParaRPr>
          </a:p>
        </p:txBody>
      </p:sp>
      <p:sp>
        <p:nvSpPr>
          <p:cNvPr id="18" name="矩形 17"/>
          <p:cNvSpPr/>
          <p:nvPr/>
        </p:nvSpPr>
        <p:spPr>
          <a:xfrm>
            <a:off x="6113625" y="2503484"/>
            <a:ext cx="666448" cy="19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smtClean="0">
                <a:latin typeface="Microsoft YaHei" charset="0"/>
                <a:ea typeface="Microsoft YaHei" charset="0"/>
                <a:cs typeface="Microsoft YaHei" charset="0"/>
              </a:rPr>
              <a:t>… …</a:t>
            </a:r>
            <a:endParaRPr lang="zh-CN" altLang="en-US" sz="1200" b="1" dirty="0">
              <a:latin typeface="Microsoft YaHei" charset="0"/>
              <a:ea typeface="Microsoft YaHei" charset="0"/>
              <a:cs typeface="Microsoft YaHei" charset="0"/>
            </a:endParaRPr>
          </a:p>
        </p:txBody>
      </p:sp>
      <p:sp>
        <p:nvSpPr>
          <p:cNvPr id="21" name="流程图: 磁盘 84"/>
          <p:cNvSpPr/>
          <p:nvPr/>
        </p:nvSpPr>
        <p:spPr>
          <a:xfrm>
            <a:off x="4721270" y="201853"/>
            <a:ext cx="1027587" cy="1237583"/>
          </a:xfrm>
          <a:prstGeom prst="flowChartMagneticDisk">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latin typeface="Microsoft YaHei" charset="0"/>
              <a:ea typeface="Microsoft YaHei" charset="0"/>
              <a:cs typeface="Microsoft YaHei" charset="0"/>
            </a:endParaRPr>
          </a:p>
        </p:txBody>
      </p:sp>
      <p:sp>
        <p:nvSpPr>
          <p:cNvPr id="25" name="矩形 24"/>
          <p:cNvSpPr/>
          <p:nvPr/>
        </p:nvSpPr>
        <p:spPr>
          <a:xfrm>
            <a:off x="4819735" y="665452"/>
            <a:ext cx="829404" cy="651689"/>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zh-CN" altLang="en-US" dirty="0">
              <a:latin typeface="Microsoft YaHei" charset="0"/>
              <a:ea typeface="Microsoft YaHei" charset="0"/>
              <a:cs typeface="Microsoft YaHei" charset="0"/>
            </a:endParaRPr>
          </a:p>
        </p:txBody>
      </p:sp>
      <p:sp>
        <p:nvSpPr>
          <p:cNvPr id="26" name="矩形 25"/>
          <p:cNvSpPr/>
          <p:nvPr/>
        </p:nvSpPr>
        <p:spPr>
          <a:xfrm>
            <a:off x="4819735" y="665450"/>
            <a:ext cx="829404" cy="21793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smtClean="0">
                <a:latin typeface="Microsoft YaHei" charset="0"/>
                <a:ea typeface="Microsoft YaHei" charset="0"/>
                <a:cs typeface="Microsoft YaHei" charset="0"/>
              </a:rPr>
              <a:t>事务表</a:t>
            </a:r>
            <a:endParaRPr lang="zh-CN" altLang="en-US" sz="1200" dirty="0">
              <a:latin typeface="Microsoft YaHei" charset="0"/>
              <a:ea typeface="Microsoft YaHei" charset="0"/>
              <a:cs typeface="Microsoft YaHei" charset="0"/>
            </a:endParaRPr>
          </a:p>
        </p:txBody>
      </p:sp>
      <p:sp>
        <p:nvSpPr>
          <p:cNvPr id="27" name="矩形 26"/>
          <p:cNvSpPr/>
          <p:nvPr/>
        </p:nvSpPr>
        <p:spPr>
          <a:xfrm>
            <a:off x="4819735" y="897443"/>
            <a:ext cx="829404" cy="20196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smtClean="0">
                <a:latin typeface="Microsoft YaHei" charset="0"/>
                <a:ea typeface="Microsoft YaHei" charset="0"/>
                <a:cs typeface="Microsoft YaHei" charset="0"/>
              </a:rPr>
              <a:t>… …</a:t>
            </a:r>
            <a:endParaRPr lang="zh-CN" altLang="en-US" sz="1200" b="1" dirty="0">
              <a:latin typeface="Microsoft YaHei" charset="0"/>
              <a:ea typeface="Microsoft YaHei" charset="0"/>
              <a:cs typeface="Microsoft YaHei" charset="0"/>
            </a:endParaRPr>
          </a:p>
        </p:txBody>
      </p:sp>
      <p:sp>
        <p:nvSpPr>
          <p:cNvPr id="49" name="矩形 48"/>
          <p:cNvSpPr/>
          <p:nvPr/>
        </p:nvSpPr>
        <p:spPr>
          <a:xfrm>
            <a:off x="3791060" y="1554112"/>
            <a:ext cx="1561880" cy="2097727"/>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zh-CN" altLang="en-US" dirty="0" smtClean="0">
                <a:latin typeface="Microsoft YaHei" charset="0"/>
                <a:ea typeface="Microsoft YaHei" charset="0"/>
                <a:cs typeface="Microsoft YaHei" charset="0"/>
              </a:rPr>
              <a:t>商城服务</a:t>
            </a:r>
            <a:endParaRPr lang="zh-CN" altLang="en-US" dirty="0">
              <a:latin typeface="Microsoft YaHei" charset="0"/>
              <a:ea typeface="Microsoft YaHei" charset="0"/>
              <a:cs typeface="Microsoft YaHei" charset="0"/>
            </a:endParaRPr>
          </a:p>
        </p:txBody>
      </p:sp>
      <p:sp>
        <p:nvSpPr>
          <p:cNvPr id="50" name="矩形 49"/>
          <p:cNvSpPr/>
          <p:nvPr/>
        </p:nvSpPr>
        <p:spPr>
          <a:xfrm>
            <a:off x="4028416" y="2216742"/>
            <a:ext cx="1080120" cy="2160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latin typeface="Microsoft YaHei" charset="0"/>
                <a:ea typeface="Microsoft YaHei" charset="0"/>
                <a:cs typeface="Microsoft YaHei" charset="0"/>
              </a:rPr>
              <a:t>减库存</a:t>
            </a:r>
            <a:endParaRPr lang="zh-CN" altLang="en-US" sz="1600" dirty="0" smtClean="0">
              <a:latin typeface="Microsoft YaHei" charset="0"/>
              <a:ea typeface="Microsoft YaHei" charset="0"/>
              <a:cs typeface="Microsoft YaHei" charset="0"/>
            </a:endParaRPr>
          </a:p>
        </p:txBody>
      </p:sp>
      <p:sp>
        <p:nvSpPr>
          <p:cNvPr id="51" name="矩形 50"/>
          <p:cNvSpPr/>
          <p:nvPr/>
        </p:nvSpPr>
        <p:spPr>
          <a:xfrm>
            <a:off x="4028416" y="2443263"/>
            <a:ext cx="1080120" cy="2160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latin typeface="Microsoft YaHei" charset="0"/>
                <a:ea typeface="Microsoft YaHei" charset="0"/>
                <a:cs typeface="Microsoft YaHei" charset="0"/>
              </a:rPr>
              <a:t>新增订单</a:t>
            </a:r>
            <a:endParaRPr lang="zh-CN" altLang="en-US" sz="1600" dirty="0">
              <a:latin typeface="Microsoft YaHei" charset="0"/>
              <a:ea typeface="Microsoft YaHei" charset="0"/>
              <a:cs typeface="Microsoft YaHei" charset="0"/>
            </a:endParaRPr>
          </a:p>
        </p:txBody>
      </p:sp>
      <p:sp>
        <p:nvSpPr>
          <p:cNvPr id="52" name="矩形 51"/>
          <p:cNvSpPr/>
          <p:nvPr/>
        </p:nvSpPr>
        <p:spPr>
          <a:xfrm>
            <a:off x="4028416" y="1986161"/>
            <a:ext cx="1080120"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latin typeface="Microsoft YaHei" charset="0"/>
                <a:ea typeface="Microsoft YaHei" charset="0"/>
                <a:cs typeface="Microsoft YaHei" charset="0"/>
              </a:rPr>
              <a:t>…</a:t>
            </a:r>
            <a:endParaRPr lang="zh-CN" altLang="en-US" sz="1200" dirty="0" smtClean="0">
              <a:latin typeface="Microsoft YaHei" charset="0"/>
              <a:ea typeface="Microsoft YaHei" charset="0"/>
              <a:cs typeface="Microsoft YaHei" charset="0"/>
            </a:endParaRPr>
          </a:p>
        </p:txBody>
      </p:sp>
      <p:sp>
        <p:nvSpPr>
          <p:cNvPr id="53" name="矩形 52"/>
          <p:cNvSpPr/>
          <p:nvPr/>
        </p:nvSpPr>
        <p:spPr>
          <a:xfrm>
            <a:off x="4028416" y="2887805"/>
            <a:ext cx="1080120"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200" dirty="0">
                <a:latin typeface="Microsoft YaHei" charset="0"/>
                <a:ea typeface="Microsoft YaHei" charset="0"/>
                <a:cs typeface="Microsoft YaHei" charset="0"/>
              </a:rPr>
              <a:t>提交</a:t>
            </a:r>
          </a:p>
        </p:txBody>
      </p:sp>
      <p:sp>
        <p:nvSpPr>
          <p:cNvPr id="58" name="矩形 57"/>
          <p:cNvSpPr/>
          <p:nvPr/>
        </p:nvSpPr>
        <p:spPr>
          <a:xfrm>
            <a:off x="4028416" y="2674546"/>
            <a:ext cx="1080120" cy="216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latin typeface="Microsoft YaHei" charset="0"/>
                <a:ea typeface="Microsoft YaHei" charset="0"/>
                <a:cs typeface="Microsoft YaHei" charset="0"/>
              </a:rPr>
              <a:t>…</a:t>
            </a:r>
            <a:endParaRPr lang="zh-CN" altLang="en-US" sz="1200" dirty="0">
              <a:latin typeface="Microsoft YaHei" charset="0"/>
              <a:ea typeface="Microsoft YaHei" charset="0"/>
              <a:cs typeface="Microsoft YaHei" charset="0"/>
            </a:endParaRPr>
          </a:p>
        </p:txBody>
      </p:sp>
      <p:sp>
        <p:nvSpPr>
          <p:cNvPr id="74" name="圆柱形 114"/>
          <p:cNvSpPr/>
          <p:nvPr/>
        </p:nvSpPr>
        <p:spPr>
          <a:xfrm rot="5400000">
            <a:off x="4136409" y="3824265"/>
            <a:ext cx="869835" cy="2660308"/>
          </a:xfrm>
          <a:prstGeom prst="can">
            <a:avLst>
              <a:gd name="adj" fmla="val 29205"/>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latin typeface="Microsoft YaHei" charset="0"/>
              <a:ea typeface="Microsoft YaHei" charset="0"/>
              <a:cs typeface="Microsoft YaHei" charset="0"/>
            </a:endParaRPr>
          </a:p>
        </p:txBody>
      </p:sp>
      <p:sp>
        <p:nvSpPr>
          <p:cNvPr id="75" name="矩形 74"/>
          <p:cNvSpPr/>
          <p:nvPr/>
        </p:nvSpPr>
        <p:spPr>
          <a:xfrm>
            <a:off x="3453209" y="5143235"/>
            <a:ext cx="622023" cy="29634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900" dirty="0" err="1" smtClean="0">
                <a:latin typeface="Microsoft YaHei" charset="0"/>
                <a:ea typeface="Microsoft YaHei" charset="0"/>
                <a:cs typeface="Microsoft YaHei" charset="0"/>
              </a:rPr>
              <a:t>Txid</a:t>
            </a:r>
            <a:r>
              <a:rPr lang="en-US" altLang="zh-CN" sz="900" dirty="0" smtClean="0">
                <a:latin typeface="Microsoft YaHei" charset="0"/>
                <a:ea typeface="Microsoft YaHei" charset="0"/>
                <a:cs typeface="Microsoft YaHei" charset="0"/>
              </a:rPr>
              <a:t>=1</a:t>
            </a:r>
            <a:endParaRPr lang="zh-CN" altLang="en-US" sz="900" dirty="0">
              <a:latin typeface="Microsoft YaHei" charset="0"/>
              <a:ea typeface="Microsoft YaHei" charset="0"/>
              <a:cs typeface="Microsoft YaHei" charset="0"/>
            </a:endParaRPr>
          </a:p>
        </p:txBody>
      </p:sp>
      <p:sp>
        <p:nvSpPr>
          <p:cNvPr id="76" name="矩形 75"/>
          <p:cNvSpPr/>
          <p:nvPr/>
        </p:nvSpPr>
        <p:spPr>
          <a:xfrm>
            <a:off x="4099247" y="5143235"/>
            <a:ext cx="622023" cy="29634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900" dirty="0" err="1" smtClean="0">
                <a:latin typeface="Microsoft YaHei" charset="0"/>
                <a:ea typeface="Microsoft YaHei" charset="0"/>
                <a:cs typeface="Microsoft YaHei" charset="0"/>
              </a:rPr>
              <a:t>Txid</a:t>
            </a:r>
            <a:r>
              <a:rPr lang="en-US" altLang="zh-CN" sz="900" dirty="0" smtClean="0">
                <a:latin typeface="Microsoft YaHei" charset="0"/>
                <a:ea typeface="Microsoft YaHei" charset="0"/>
                <a:cs typeface="Microsoft YaHei" charset="0"/>
              </a:rPr>
              <a:t>=5</a:t>
            </a:r>
            <a:endParaRPr lang="zh-CN" altLang="en-US" sz="900" dirty="0">
              <a:latin typeface="Microsoft YaHei" charset="0"/>
              <a:ea typeface="Microsoft YaHei" charset="0"/>
              <a:cs typeface="Microsoft YaHei" charset="0"/>
            </a:endParaRPr>
          </a:p>
        </p:txBody>
      </p:sp>
      <p:sp>
        <p:nvSpPr>
          <p:cNvPr id="77" name="矩形 76"/>
          <p:cNvSpPr/>
          <p:nvPr/>
        </p:nvSpPr>
        <p:spPr>
          <a:xfrm>
            <a:off x="4750037" y="5143235"/>
            <a:ext cx="622023" cy="29634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dirty="0" smtClean="0">
                <a:latin typeface="Microsoft YaHei" charset="0"/>
                <a:ea typeface="Microsoft YaHei" charset="0"/>
                <a:cs typeface="Microsoft YaHei" charset="0"/>
              </a:rPr>
              <a:t>… …</a:t>
            </a:r>
            <a:endParaRPr lang="zh-CN" altLang="en-US" sz="1200" dirty="0">
              <a:latin typeface="Microsoft YaHei" charset="0"/>
              <a:ea typeface="Microsoft YaHei" charset="0"/>
              <a:cs typeface="Microsoft YaHei" charset="0"/>
            </a:endParaRPr>
          </a:p>
        </p:txBody>
      </p:sp>
      <p:sp>
        <p:nvSpPr>
          <p:cNvPr id="78" name="矩形 77"/>
          <p:cNvSpPr/>
          <p:nvPr/>
        </p:nvSpPr>
        <p:spPr>
          <a:xfrm>
            <a:off x="3409841" y="4863515"/>
            <a:ext cx="2008656" cy="648072"/>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t"/>
          <a:lstStyle/>
          <a:p>
            <a:pPr algn="ctr"/>
            <a:r>
              <a:rPr lang="zh-CN" altLang="en-US" sz="1400" dirty="0" smtClean="0">
                <a:latin typeface="Microsoft YaHei" charset="0"/>
                <a:ea typeface="Microsoft YaHei" charset="0"/>
                <a:cs typeface="Microsoft YaHei" charset="0"/>
              </a:rPr>
              <a:t>消息系统</a:t>
            </a:r>
            <a:r>
              <a:rPr lang="en-US" altLang="zh-CN" sz="1400" dirty="0" smtClean="0">
                <a:latin typeface="Microsoft YaHei" charset="0"/>
                <a:ea typeface="Microsoft YaHei" charset="0"/>
                <a:cs typeface="Microsoft YaHei" charset="0"/>
              </a:rPr>
              <a:t>Topic</a:t>
            </a:r>
            <a:endParaRPr lang="zh-CN" altLang="en-US" sz="1400" dirty="0">
              <a:latin typeface="Microsoft YaHei" charset="0"/>
              <a:ea typeface="Microsoft YaHei" charset="0"/>
              <a:cs typeface="Microsoft YaHei" charset="0"/>
            </a:endParaRPr>
          </a:p>
        </p:txBody>
      </p:sp>
      <p:sp>
        <p:nvSpPr>
          <p:cNvPr id="91" name="矩形 90"/>
          <p:cNvSpPr/>
          <p:nvPr/>
        </p:nvSpPr>
        <p:spPr>
          <a:xfrm>
            <a:off x="6868254" y="2308961"/>
            <a:ext cx="856293" cy="591522"/>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zh-CN" altLang="en-US" dirty="0">
              <a:latin typeface="Microsoft YaHei" charset="0"/>
              <a:ea typeface="Microsoft YaHei" charset="0"/>
              <a:cs typeface="Microsoft YaHei" charset="0"/>
            </a:endParaRPr>
          </a:p>
        </p:txBody>
      </p:sp>
      <p:sp>
        <p:nvSpPr>
          <p:cNvPr id="92" name="矩形 91"/>
          <p:cNvSpPr/>
          <p:nvPr/>
        </p:nvSpPr>
        <p:spPr>
          <a:xfrm>
            <a:off x="6868255" y="2299699"/>
            <a:ext cx="856292" cy="2012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050" dirty="0" smtClean="0">
                <a:latin typeface="Microsoft YaHei" charset="0"/>
                <a:ea typeface="Microsoft YaHei" charset="0"/>
                <a:cs typeface="Microsoft YaHei" charset="0"/>
              </a:rPr>
              <a:t>订单前置表</a:t>
            </a:r>
            <a:endParaRPr lang="zh-CN" altLang="en-US" sz="1050" dirty="0">
              <a:latin typeface="Microsoft YaHei" charset="0"/>
              <a:ea typeface="Microsoft YaHei" charset="0"/>
              <a:cs typeface="Microsoft YaHei" charset="0"/>
            </a:endParaRPr>
          </a:p>
        </p:txBody>
      </p:sp>
      <p:sp>
        <p:nvSpPr>
          <p:cNvPr id="93" name="矩形 92"/>
          <p:cNvSpPr/>
          <p:nvPr/>
        </p:nvSpPr>
        <p:spPr>
          <a:xfrm>
            <a:off x="6868254" y="2492367"/>
            <a:ext cx="862982" cy="22460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smtClean="0">
                <a:latin typeface="Microsoft YaHei" charset="0"/>
                <a:ea typeface="Microsoft YaHei" charset="0"/>
                <a:cs typeface="Microsoft YaHei" charset="0"/>
              </a:rPr>
              <a:t>… …</a:t>
            </a:r>
            <a:endParaRPr lang="zh-CN" altLang="en-US" sz="1200" b="1" dirty="0">
              <a:latin typeface="Microsoft YaHei" charset="0"/>
              <a:ea typeface="Microsoft YaHei" charset="0"/>
              <a:cs typeface="Microsoft YaHei" charset="0"/>
            </a:endParaRPr>
          </a:p>
        </p:txBody>
      </p:sp>
      <p:sp>
        <p:nvSpPr>
          <p:cNvPr id="94" name="矩形 93"/>
          <p:cNvSpPr/>
          <p:nvPr/>
        </p:nvSpPr>
        <p:spPr>
          <a:xfrm>
            <a:off x="7806335" y="2308961"/>
            <a:ext cx="666448" cy="591522"/>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zh-CN" altLang="en-US" dirty="0">
              <a:latin typeface="Microsoft YaHei" charset="0"/>
              <a:ea typeface="Microsoft YaHei" charset="0"/>
              <a:cs typeface="Microsoft YaHei" charset="0"/>
            </a:endParaRPr>
          </a:p>
        </p:txBody>
      </p:sp>
      <p:sp>
        <p:nvSpPr>
          <p:cNvPr id="95" name="矩形 94"/>
          <p:cNvSpPr/>
          <p:nvPr/>
        </p:nvSpPr>
        <p:spPr>
          <a:xfrm>
            <a:off x="7806335" y="2308960"/>
            <a:ext cx="666448" cy="19199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smtClean="0">
                <a:latin typeface="Microsoft YaHei" charset="0"/>
                <a:ea typeface="Microsoft YaHei" charset="0"/>
                <a:cs typeface="Microsoft YaHei" charset="0"/>
              </a:rPr>
              <a:t>订单主表</a:t>
            </a:r>
            <a:endParaRPr lang="zh-CN" altLang="en-US" sz="900" dirty="0">
              <a:latin typeface="Microsoft YaHei" charset="0"/>
              <a:ea typeface="Microsoft YaHei" charset="0"/>
              <a:cs typeface="Microsoft YaHei" charset="0"/>
            </a:endParaRPr>
          </a:p>
        </p:txBody>
      </p:sp>
      <p:sp>
        <p:nvSpPr>
          <p:cNvPr id="96" name="矩形 95"/>
          <p:cNvSpPr/>
          <p:nvPr/>
        </p:nvSpPr>
        <p:spPr>
          <a:xfrm>
            <a:off x="7806335" y="2503484"/>
            <a:ext cx="666448" cy="19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smtClean="0">
                <a:latin typeface="Microsoft YaHei" charset="0"/>
                <a:ea typeface="Microsoft YaHei" charset="0"/>
                <a:cs typeface="Microsoft YaHei" charset="0"/>
              </a:rPr>
              <a:t>… …</a:t>
            </a:r>
            <a:endParaRPr lang="zh-CN" altLang="en-US" sz="1200" b="1" dirty="0">
              <a:latin typeface="Microsoft YaHei" charset="0"/>
              <a:ea typeface="Microsoft YaHei" charset="0"/>
              <a:cs typeface="Microsoft YaHei" charset="0"/>
            </a:endParaRPr>
          </a:p>
        </p:txBody>
      </p:sp>
      <p:sp>
        <p:nvSpPr>
          <p:cNvPr id="97" name="流程图: 磁盘 69"/>
          <p:cNvSpPr/>
          <p:nvPr/>
        </p:nvSpPr>
        <p:spPr>
          <a:xfrm>
            <a:off x="611560" y="1803607"/>
            <a:ext cx="2652228" cy="1265353"/>
          </a:xfrm>
          <a:prstGeom prst="flowChartMagneticDisk">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latin typeface="Microsoft YaHei" charset="0"/>
              <a:ea typeface="Microsoft YaHei" charset="0"/>
              <a:cs typeface="Microsoft YaHei" charset="0"/>
            </a:endParaRPr>
          </a:p>
        </p:txBody>
      </p:sp>
      <p:sp>
        <p:nvSpPr>
          <p:cNvPr id="98" name="矩形 97"/>
          <p:cNvSpPr/>
          <p:nvPr/>
        </p:nvSpPr>
        <p:spPr>
          <a:xfrm>
            <a:off x="711278" y="2312479"/>
            <a:ext cx="666448" cy="591522"/>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zh-CN" altLang="en-US" dirty="0">
              <a:latin typeface="Microsoft YaHei" charset="0"/>
              <a:ea typeface="Microsoft YaHei" charset="0"/>
              <a:cs typeface="Microsoft YaHei" charset="0"/>
            </a:endParaRPr>
          </a:p>
        </p:txBody>
      </p:sp>
      <p:sp>
        <p:nvSpPr>
          <p:cNvPr id="99" name="矩形 98"/>
          <p:cNvSpPr/>
          <p:nvPr/>
        </p:nvSpPr>
        <p:spPr>
          <a:xfrm>
            <a:off x="711278" y="2312478"/>
            <a:ext cx="666448" cy="19199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smtClean="0">
                <a:latin typeface="Microsoft YaHei" charset="0"/>
                <a:ea typeface="Microsoft YaHei" charset="0"/>
                <a:cs typeface="Microsoft YaHei" charset="0"/>
              </a:rPr>
              <a:t>库存主表</a:t>
            </a:r>
            <a:endParaRPr lang="zh-CN" altLang="en-US" sz="900" dirty="0">
              <a:latin typeface="Microsoft YaHei" charset="0"/>
              <a:ea typeface="Microsoft YaHei" charset="0"/>
              <a:cs typeface="Microsoft YaHei" charset="0"/>
            </a:endParaRPr>
          </a:p>
        </p:txBody>
      </p:sp>
      <p:sp>
        <p:nvSpPr>
          <p:cNvPr id="100" name="矩形 99"/>
          <p:cNvSpPr/>
          <p:nvPr/>
        </p:nvSpPr>
        <p:spPr>
          <a:xfrm>
            <a:off x="711278" y="2507002"/>
            <a:ext cx="666448" cy="19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smtClean="0">
                <a:latin typeface="Microsoft YaHei" charset="0"/>
                <a:ea typeface="Microsoft YaHei" charset="0"/>
                <a:cs typeface="Microsoft YaHei" charset="0"/>
              </a:rPr>
              <a:t>… …</a:t>
            </a:r>
            <a:endParaRPr lang="zh-CN" altLang="en-US" sz="1200" b="1" dirty="0">
              <a:latin typeface="Microsoft YaHei" charset="0"/>
              <a:ea typeface="Microsoft YaHei" charset="0"/>
              <a:cs typeface="Microsoft YaHei" charset="0"/>
            </a:endParaRPr>
          </a:p>
        </p:txBody>
      </p:sp>
      <p:sp>
        <p:nvSpPr>
          <p:cNvPr id="101" name="矩形 100"/>
          <p:cNvSpPr/>
          <p:nvPr/>
        </p:nvSpPr>
        <p:spPr>
          <a:xfrm>
            <a:off x="1493334" y="2312479"/>
            <a:ext cx="887276" cy="591522"/>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zh-CN" altLang="en-US" dirty="0">
              <a:latin typeface="Microsoft YaHei" charset="0"/>
              <a:ea typeface="Microsoft YaHei" charset="0"/>
              <a:cs typeface="Microsoft YaHei" charset="0"/>
            </a:endParaRPr>
          </a:p>
        </p:txBody>
      </p:sp>
      <p:sp>
        <p:nvSpPr>
          <p:cNvPr id="102" name="矩形 101"/>
          <p:cNvSpPr/>
          <p:nvPr/>
        </p:nvSpPr>
        <p:spPr>
          <a:xfrm>
            <a:off x="1493333" y="2316688"/>
            <a:ext cx="887277" cy="1903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050" dirty="0" smtClean="0">
                <a:latin typeface="Microsoft YaHei" charset="0"/>
                <a:ea typeface="Microsoft YaHei" charset="0"/>
                <a:cs typeface="Microsoft YaHei" charset="0"/>
              </a:rPr>
              <a:t>库存前置表</a:t>
            </a:r>
            <a:endParaRPr lang="zh-CN" altLang="en-US" sz="1050" dirty="0">
              <a:latin typeface="Microsoft YaHei" charset="0"/>
              <a:ea typeface="Microsoft YaHei" charset="0"/>
              <a:cs typeface="Microsoft YaHei" charset="0"/>
            </a:endParaRPr>
          </a:p>
        </p:txBody>
      </p:sp>
      <p:sp>
        <p:nvSpPr>
          <p:cNvPr id="103" name="矩形 102"/>
          <p:cNvSpPr/>
          <p:nvPr/>
        </p:nvSpPr>
        <p:spPr>
          <a:xfrm>
            <a:off x="1493333" y="2507002"/>
            <a:ext cx="887277" cy="19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smtClean="0">
                <a:latin typeface="Microsoft YaHei" charset="0"/>
                <a:ea typeface="Microsoft YaHei" charset="0"/>
                <a:cs typeface="Microsoft YaHei" charset="0"/>
              </a:rPr>
              <a:t>… …</a:t>
            </a:r>
            <a:endParaRPr lang="zh-CN" altLang="en-US" sz="1200" b="1" dirty="0">
              <a:latin typeface="Microsoft YaHei" charset="0"/>
              <a:ea typeface="Microsoft YaHei" charset="0"/>
              <a:cs typeface="Microsoft YaHei" charset="0"/>
            </a:endParaRPr>
          </a:p>
        </p:txBody>
      </p:sp>
      <p:sp>
        <p:nvSpPr>
          <p:cNvPr id="104" name="矩形 103"/>
          <p:cNvSpPr/>
          <p:nvPr/>
        </p:nvSpPr>
        <p:spPr>
          <a:xfrm>
            <a:off x="2468792" y="2312479"/>
            <a:ext cx="666448" cy="591522"/>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zh-CN" altLang="en-US" dirty="0">
              <a:latin typeface="Microsoft YaHei" charset="0"/>
              <a:ea typeface="Microsoft YaHei" charset="0"/>
              <a:cs typeface="Microsoft YaHei" charset="0"/>
            </a:endParaRPr>
          </a:p>
        </p:txBody>
      </p:sp>
      <p:sp>
        <p:nvSpPr>
          <p:cNvPr id="105" name="矩形 104"/>
          <p:cNvSpPr/>
          <p:nvPr/>
        </p:nvSpPr>
        <p:spPr>
          <a:xfrm>
            <a:off x="2468792" y="2312478"/>
            <a:ext cx="666448" cy="19199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smtClean="0">
                <a:latin typeface="Microsoft YaHei" charset="0"/>
                <a:ea typeface="Microsoft YaHei" charset="0"/>
                <a:cs typeface="Microsoft YaHei" charset="0"/>
              </a:rPr>
              <a:t>事务库</a:t>
            </a:r>
            <a:endParaRPr lang="zh-CN" altLang="en-US" sz="1200" dirty="0">
              <a:latin typeface="Microsoft YaHei" charset="0"/>
              <a:ea typeface="Microsoft YaHei" charset="0"/>
              <a:cs typeface="Microsoft YaHei" charset="0"/>
            </a:endParaRPr>
          </a:p>
        </p:txBody>
      </p:sp>
      <p:sp>
        <p:nvSpPr>
          <p:cNvPr id="106" name="矩形 105"/>
          <p:cNvSpPr/>
          <p:nvPr/>
        </p:nvSpPr>
        <p:spPr>
          <a:xfrm>
            <a:off x="2468792" y="2507002"/>
            <a:ext cx="666448" cy="19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smtClean="0">
                <a:latin typeface="Microsoft YaHei" charset="0"/>
                <a:ea typeface="Microsoft YaHei" charset="0"/>
                <a:cs typeface="Microsoft YaHei" charset="0"/>
              </a:rPr>
              <a:t>… …</a:t>
            </a:r>
            <a:endParaRPr lang="zh-CN" altLang="en-US" sz="1200" b="1" dirty="0">
              <a:latin typeface="Microsoft YaHei" charset="0"/>
              <a:ea typeface="Microsoft YaHei" charset="0"/>
              <a:cs typeface="Microsoft YaHei" charset="0"/>
            </a:endParaRPr>
          </a:p>
        </p:txBody>
      </p:sp>
      <p:sp>
        <p:nvSpPr>
          <p:cNvPr id="121" name="矩形 120"/>
          <p:cNvSpPr/>
          <p:nvPr/>
        </p:nvSpPr>
        <p:spPr>
          <a:xfrm>
            <a:off x="1358837" y="4443306"/>
            <a:ext cx="1328302" cy="1602931"/>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rtlCol="0" anchor="t"/>
          <a:lstStyle/>
          <a:p>
            <a:pPr algn="ctr"/>
            <a:r>
              <a:rPr lang="zh-CN" altLang="en-US" dirty="0" smtClean="0">
                <a:latin typeface="Microsoft YaHei" charset="0"/>
                <a:ea typeface="Microsoft YaHei" charset="0"/>
                <a:cs typeface="Microsoft YaHei" charset="0"/>
              </a:rPr>
              <a:t>库存服务</a:t>
            </a:r>
            <a:endParaRPr lang="zh-CN" altLang="en-US" dirty="0">
              <a:latin typeface="Microsoft YaHei" charset="0"/>
              <a:ea typeface="Microsoft YaHei" charset="0"/>
              <a:cs typeface="Microsoft YaHei" charset="0"/>
            </a:endParaRPr>
          </a:p>
        </p:txBody>
      </p:sp>
      <p:sp>
        <p:nvSpPr>
          <p:cNvPr id="122" name="矩形 121"/>
          <p:cNvSpPr/>
          <p:nvPr/>
        </p:nvSpPr>
        <p:spPr>
          <a:xfrm>
            <a:off x="1477562" y="4835397"/>
            <a:ext cx="1080120"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200" dirty="0" smtClean="0">
                <a:latin typeface="Microsoft YaHei" charset="0"/>
                <a:ea typeface="Microsoft YaHei" charset="0"/>
                <a:cs typeface="Microsoft YaHei" charset="0"/>
              </a:rPr>
              <a:t>开启事</a:t>
            </a:r>
            <a:r>
              <a:rPr lang="zh-CN" altLang="en-US" sz="1200" dirty="0">
                <a:latin typeface="Microsoft YaHei" charset="0"/>
                <a:ea typeface="Microsoft YaHei" charset="0"/>
                <a:cs typeface="Microsoft YaHei" charset="0"/>
              </a:rPr>
              <a:t>务</a:t>
            </a:r>
            <a:endParaRPr lang="zh-CN" altLang="en-US" sz="1200" dirty="0" smtClean="0">
              <a:latin typeface="Microsoft YaHei" charset="0"/>
              <a:ea typeface="Microsoft YaHei" charset="0"/>
              <a:cs typeface="Microsoft YaHei" charset="0"/>
            </a:endParaRPr>
          </a:p>
        </p:txBody>
      </p:sp>
      <p:sp>
        <p:nvSpPr>
          <p:cNvPr id="123" name="矩形 122"/>
          <p:cNvSpPr/>
          <p:nvPr/>
        </p:nvSpPr>
        <p:spPr>
          <a:xfrm>
            <a:off x="1477562" y="5074292"/>
            <a:ext cx="1080120" cy="2160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latin typeface="Microsoft YaHei" charset="0"/>
                <a:ea typeface="Microsoft YaHei" charset="0"/>
                <a:cs typeface="Microsoft YaHei" charset="0"/>
              </a:rPr>
              <a:t>库存确认</a:t>
            </a:r>
            <a:endParaRPr lang="zh-CN" altLang="en-US" sz="1200" dirty="0">
              <a:latin typeface="Microsoft YaHei" charset="0"/>
              <a:ea typeface="Microsoft YaHei" charset="0"/>
              <a:cs typeface="Microsoft YaHei" charset="0"/>
            </a:endParaRPr>
          </a:p>
        </p:txBody>
      </p:sp>
      <p:sp>
        <p:nvSpPr>
          <p:cNvPr id="125" name="矩形 124"/>
          <p:cNvSpPr/>
          <p:nvPr/>
        </p:nvSpPr>
        <p:spPr>
          <a:xfrm>
            <a:off x="1477562" y="5301232"/>
            <a:ext cx="1080120" cy="36244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smtClean="0">
                <a:latin typeface="Microsoft YaHei" charset="0"/>
                <a:ea typeface="Microsoft YaHei" charset="0"/>
                <a:cs typeface="Microsoft YaHei" charset="0"/>
              </a:rPr>
              <a:t>更新</a:t>
            </a:r>
            <a:r>
              <a:rPr lang="en-US" altLang="zh-CN" sz="1200" dirty="0" smtClean="0">
                <a:latin typeface="Microsoft YaHei" charset="0"/>
                <a:ea typeface="Microsoft YaHei" charset="0"/>
                <a:cs typeface="Microsoft YaHei" charset="0"/>
              </a:rPr>
              <a:t>TX</a:t>
            </a:r>
            <a:r>
              <a:rPr lang="zh-CN" altLang="en-US" sz="1200" dirty="0" smtClean="0">
                <a:latin typeface="Microsoft YaHei" charset="0"/>
                <a:ea typeface="Microsoft YaHei" charset="0"/>
                <a:cs typeface="Microsoft YaHei" charset="0"/>
              </a:rPr>
              <a:t>状态</a:t>
            </a:r>
          </a:p>
          <a:p>
            <a:pPr algn="ctr"/>
            <a:r>
              <a:rPr lang="en-US" altLang="zh-CN" sz="800" dirty="0" smtClean="0">
                <a:latin typeface="Microsoft YaHei" charset="0"/>
                <a:ea typeface="Microsoft YaHei" charset="0"/>
                <a:cs typeface="Microsoft YaHei" charset="0"/>
              </a:rPr>
              <a:t>(</a:t>
            </a:r>
            <a:r>
              <a:rPr lang="zh-CN" altLang="en-US" sz="800" dirty="0" smtClean="0">
                <a:latin typeface="Microsoft YaHei" charset="0"/>
                <a:ea typeface="Microsoft YaHei" charset="0"/>
                <a:cs typeface="Microsoft YaHei" charset="0"/>
              </a:rPr>
              <a:t>状态</a:t>
            </a:r>
            <a:r>
              <a:rPr lang="en-US" altLang="zh-CN" sz="800" dirty="0" smtClean="0">
                <a:latin typeface="Microsoft YaHei" charset="0"/>
                <a:ea typeface="Microsoft YaHei" charset="0"/>
                <a:cs typeface="Microsoft YaHei" charset="0"/>
              </a:rPr>
              <a:t>:CONFIRMED)</a:t>
            </a:r>
            <a:endParaRPr lang="zh-CN" altLang="en-US" sz="800" dirty="0">
              <a:latin typeface="Microsoft YaHei" charset="0"/>
              <a:ea typeface="Microsoft YaHei" charset="0"/>
              <a:cs typeface="Microsoft YaHei" charset="0"/>
            </a:endParaRPr>
          </a:p>
        </p:txBody>
      </p:sp>
      <p:sp>
        <p:nvSpPr>
          <p:cNvPr id="127" name="矩形 126"/>
          <p:cNvSpPr/>
          <p:nvPr/>
        </p:nvSpPr>
        <p:spPr>
          <a:xfrm>
            <a:off x="6549295" y="4455502"/>
            <a:ext cx="1358104" cy="1633359"/>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rtlCol="0" anchor="t"/>
          <a:lstStyle/>
          <a:p>
            <a:pPr algn="ctr"/>
            <a:r>
              <a:rPr lang="zh-CN" altLang="en-US" dirty="0" smtClean="0">
                <a:latin typeface="Microsoft YaHei" charset="0"/>
                <a:ea typeface="Microsoft YaHei" charset="0"/>
                <a:cs typeface="Microsoft YaHei" charset="0"/>
              </a:rPr>
              <a:t>订单服务</a:t>
            </a:r>
            <a:endParaRPr lang="zh-CN" altLang="en-US" dirty="0">
              <a:latin typeface="Microsoft YaHei" charset="0"/>
              <a:ea typeface="Microsoft YaHei" charset="0"/>
              <a:cs typeface="Microsoft YaHei" charset="0"/>
            </a:endParaRPr>
          </a:p>
        </p:txBody>
      </p:sp>
      <p:sp>
        <p:nvSpPr>
          <p:cNvPr id="128" name="矩形 127"/>
          <p:cNvSpPr/>
          <p:nvPr/>
        </p:nvSpPr>
        <p:spPr>
          <a:xfrm>
            <a:off x="6692056" y="4855034"/>
            <a:ext cx="1080120"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200" dirty="0" smtClean="0">
                <a:latin typeface="Microsoft YaHei" charset="0"/>
                <a:ea typeface="Microsoft YaHei" charset="0"/>
                <a:cs typeface="Microsoft YaHei" charset="0"/>
              </a:rPr>
              <a:t>开启事</a:t>
            </a:r>
            <a:r>
              <a:rPr lang="zh-CN" altLang="en-US" sz="1200" dirty="0">
                <a:latin typeface="Microsoft YaHei" charset="0"/>
                <a:ea typeface="Microsoft YaHei" charset="0"/>
                <a:cs typeface="Microsoft YaHei" charset="0"/>
              </a:rPr>
              <a:t>务</a:t>
            </a:r>
            <a:endParaRPr lang="zh-CN" altLang="en-US" sz="1200" dirty="0" smtClean="0">
              <a:latin typeface="Microsoft YaHei" charset="0"/>
              <a:ea typeface="Microsoft YaHei" charset="0"/>
              <a:cs typeface="Microsoft YaHei" charset="0"/>
            </a:endParaRPr>
          </a:p>
        </p:txBody>
      </p:sp>
      <p:sp>
        <p:nvSpPr>
          <p:cNvPr id="129" name="矩形 128"/>
          <p:cNvSpPr/>
          <p:nvPr/>
        </p:nvSpPr>
        <p:spPr>
          <a:xfrm>
            <a:off x="6692056" y="5093097"/>
            <a:ext cx="1080120" cy="2160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latin typeface="Microsoft YaHei" charset="0"/>
                <a:ea typeface="Microsoft YaHei" charset="0"/>
                <a:cs typeface="Microsoft YaHei" charset="0"/>
              </a:rPr>
              <a:t>订单确认</a:t>
            </a:r>
            <a:endParaRPr lang="zh-CN" altLang="en-US" sz="1200" dirty="0">
              <a:latin typeface="Microsoft YaHei" charset="0"/>
              <a:ea typeface="Microsoft YaHei" charset="0"/>
              <a:cs typeface="Microsoft YaHei" charset="0"/>
            </a:endParaRPr>
          </a:p>
        </p:txBody>
      </p:sp>
      <p:cxnSp>
        <p:nvCxnSpPr>
          <p:cNvPr id="157" name="曲线连接符 156"/>
          <p:cNvCxnSpPr>
            <a:stCxn id="123" idx="1"/>
            <a:endCxn id="100" idx="1"/>
          </p:cNvCxnSpPr>
          <p:nvPr/>
        </p:nvCxnSpPr>
        <p:spPr>
          <a:xfrm rot="10800000">
            <a:off x="711278" y="2606038"/>
            <a:ext cx="766284" cy="2576266"/>
          </a:xfrm>
          <a:prstGeom prst="curvedConnector3">
            <a:avLst>
              <a:gd name="adj1" fmla="val 129832"/>
            </a:avLst>
          </a:prstGeom>
          <a:ln w="19050">
            <a:solidFill>
              <a:schemeClr val="tx2">
                <a:lumMod val="60000"/>
                <a:lumOff val="40000"/>
              </a:schemeClr>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161" name="曲线连接符 160"/>
          <p:cNvCxnSpPr>
            <a:stCxn id="129" idx="3"/>
            <a:endCxn id="96" idx="3"/>
          </p:cNvCxnSpPr>
          <p:nvPr/>
        </p:nvCxnSpPr>
        <p:spPr>
          <a:xfrm flipV="1">
            <a:off x="7772176" y="2602520"/>
            <a:ext cx="700607" cy="2598589"/>
          </a:xfrm>
          <a:prstGeom prst="curvedConnector3">
            <a:avLst>
              <a:gd name="adj1" fmla="val 132629"/>
            </a:avLst>
          </a:prstGeom>
          <a:ln w="19050">
            <a:solidFill>
              <a:schemeClr val="tx2">
                <a:lumMod val="60000"/>
                <a:lumOff val="40000"/>
              </a:schemeClr>
            </a:solidFill>
            <a:prstDash val="solid"/>
            <a:tailEnd type="arrow"/>
          </a:ln>
        </p:spPr>
        <p:style>
          <a:lnRef idx="2">
            <a:schemeClr val="accent2"/>
          </a:lnRef>
          <a:fillRef idx="0">
            <a:schemeClr val="accent2"/>
          </a:fillRef>
          <a:effectRef idx="1">
            <a:schemeClr val="accent2"/>
          </a:effectRef>
          <a:fontRef idx="minor">
            <a:schemeClr val="tx1"/>
          </a:fontRef>
        </p:style>
      </p:cxnSp>
      <p:sp>
        <p:nvSpPr>
          <p:cNvPr id="187" name="圆角矩形标注 186"/>
          <p:cNvSpPr/>
          <p:nvPr/>
        </p:nvSpPr>
        <p:spPr>
          <a:xfrm>
            <a:off x="2806619" y="5991240"/>
            <a:ext cx="1677341" cy="387208"/>
          </a:xfrm>
          <a:prstGeom prst="wedgeRoundRectCallout">
            <a:avLst>
              <a:gd name="adj1" fmla="val -57348"/>
              <a:gd name="adj2" fmla="val -121191"/>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marL="228600" indent="-228600" algn="ctr">
              <a:buFont typeface="+mj-ea"/>
              <a:buAutoNum type="circleNumDbPlain" startAt="4"/>
            </a:pPr>
            <a:r>
              <a:rPr lang="zh-CN" altLang="en-US" sz="1200" dirty="0" smtClean="0">
                <a:latin typeface="Microsoft YaHei" charset="0"/>
                <a:ea typeface="Microsoft YaHei" charset="0"/>
                <a:cs typeface="Microsoft YaHei" charset="0"/>
              </a:rPr>
              <a:t>回调</a:t>
            </a:r>
            <a:r>
              <a:rPr lang="en-US" altLang="zh-CN" sz="1200" dirty="0" smtClean="0">
                <a:latin typeface="Microsoft YaHei" charset="0"/>
                <a:ea typeface="Microsoft YaHei" charset="0"/>
                <a:cs typeface="Microsoft YaHei" charset="0"/>
              </a:rPr>
              <a:t>confirm</a:t>
            </a:r>
            <a:r>
              <a:rPr lang="zh-CN" altLang="en-US" sz="1200" dirty="0" smtClean="0">
                <a:latin typeface="Microsoft YaHei" charset="0"/>
                <a:ea typeface="Microsoft YaHei" charset="0"/>
                <a:cs typeface="Microsoft YaHei" charset="0"/>
              </a:rPr>
              <a:t>方法</a:t>
            </a:r>
            <a:endParaRPr lang="zh-CN" altLang="en-US" sz="1200" dirty="0">
              <a:latin typeface="Microsoft YaHei" charset="0"/>
              <a:ea typeface="Microsoft YaHei" charset="0"/>
              <a:cs typeface="Microsoft YaHei" charset="0"/>
            </a:endParaRPr>
          </a:p>
        </p:txBody>
      </p:sp>
      <p:sp>
        <p:nvSpPr>
          <p:cNvPr id="190" name="圆角矩形标注 189"/>
          <p:cNvSpPr/>
          <p:nvPr/>
        </p:nvSpPr>
        <p:spPr>
          <a:xfrm>
            <a:off x="67311" y="4005171"/>
            <a:ext cx="1111144" cy="387208"/>
          </a:xfrm>
          <a:prstGeom prst="wedgeRoundRectCallout">
            <a:avLst>
              <a:gd name="adj1" fmla="val -13707"/>
              <a:gd name="adj2" fmla="val -104325"/>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marL="228600" indent="-228600" algn="ctr">
              <a:buFont typeface="+mj-ea"/>
              <a:buAutoNum type="circleNumDbPlain" startAt="5"/>
            </a:pPr>
            <a:r>
              <a:rPr lang="zh-CN" altLang="en-US" sz="1200" dirty="0" smtClean="0">
                <a:latin typeface="Microsoft YaHei" charset="0"/>
                <a:ea typeface="Microsoft YaHei" charset="0"/>
                <a:cs typeface="Microsoft YaHei" charset="0"/>
              </a:rPr>
              <a:t>同步主表</a:t>
            </a:r>
            <a:endParaRPr lang="zh-CN" altLang="en-US" sz="1200" dirty="0">
              <a:latin typeface="Microsoft YaHei" charset="0"/>
              <a:ea typeface="Microsoft YaHei" charset="0"/>
              <a:cs typeface="Microsoft YaHei" charset="0"/>
            </a:endParaRPr>
          </a:p>
        </p:txBody>
      </p:sp>
      <p:cxnSp>
        <p:nvCxnSpPr>
          <p:cNvPr id="85" name="曲线连接符 84"/>
          <p:cNvCxnSpPr>
            <a:stCxn id="88" idx="0"/>
            <a:endCxn id="106" idx="1"/>
          </p:cNvCxnSpPr>
          <p:nvPr/>
        </p:nvCxnSpPr>
        <p:spPr>
          <a:xfrm rot="5400000" flipH="1" flipV="1">
            <a:off x="1884138" y="2773655"/>
            <a:ext cx="752270" cy="417037"/>
          </a:xfrm>
          <a:prstGeom prst="curvedConnector2">
            <a:avLst/>
          </a:prstGeom>
          <a:ln w="19050">
            <a:solidFill>
              <a:schemeClr val="tx2">
                <a:lumMod val="60000"/>
                <a:lumOff val="40000"/>
              </a:schemeClr>
            </a:solidFill>
            <a:prstDash val="solid"/>
            <a:tailEnd type="arrow"/>
          </a:ln>
        </p:spPr>
        <p:style>
          <a:lnRef idx="2">
            <a:schemeClr val="accent2"/>
          </a:lnRef>
          <a:fillRef idx="0">
            <a:schemeClr val="accent2"/>
          </a:fillRef>
          <a:effectRef idx="1">
            <a:schemeClr val="accent2"/>
          </a:effectRef>
          <a:fontRef idx="minor">
            <a:schemeClr val="tx1"/>
          </a:fontRef>
        </p:style>
      </p:cxnSp>
      <p:sp>
        <p:nvSpPr>
          <p:cNvPr id="13" name="下箭头 12"/>
          <p:cNvSpPr/>
          <p:nvPr/>
        </p:nvSpPr>
        <p:spPr>
          <a:xfrm>
            <a:off x="1828388" y="4207191"/>
            <a:ext cx="346832" cy="227701"/>
          </a:xfrm>
          <a:prstGeom prst="downArrow">
            <a:avLst/>
          </a:prstGeom>
          <a:solidFill>
            <a:srgbClr val="92D050"/>
          </a:solidFill>
          <a:ln>
            <a:solidFill>
              <a:schemeClr val="accent3">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marL="228600" indent="-228600" algn="ctr">
              <a:buFont typeface="+mj-ea"/>
              <a:buAutoNum type="circleNumDbPlain" startAt="2"/>
            </a:pPr>
            <a:endParaRPr kumimoji="1" lang="zh-CN" altLang="en-US" sz="1200" smtClean="0">
              <a:latin typeface="Microsoft YaHei" charset="0"/>
              <a:ea typeface="Microsoft YaHei" charset="0"/>
              <a:cs typeface="Microsoft YaHei" charset="0"/>
            </a:endParaRPr>
          </a:p>
        </p:txBody>
      </p:sp>
      <p:sp>
        <p:nvSpPr>
          <p:cNvPr id="112" name="下箭头 111"/>
          <p:cNvSpPr/>
          <p:nvPr/>
        </p:nvSpPr>
        <p:spPr>
          <a:xfrm>
            <a:off x="7041446" y="4198828"/>
            <a:ext cx="346832" cy="227701"/>
          </a:xfrm>
          <a:prstGeom prst="downArrow">
            <a:avLst/>
          </a:prstGeom>
          <a:solidFill>
            <a:srgbClr val="92D050"/>
          </a:solidFill>
          <a:ln>
            <a:solidFill>
              <a:schemeClr val="accent3">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marL="228600" indent="-228600" algn="ctr">
              <a:buFont typeface="+mj-ea"/>
              <a:buAutoNum type="circleNumDbPlain" startAt="2"/>
            </a:pPr>
            <a:endParaRPr kumimoji="1" lang="zh-CN" altLang="en-US" sz="1200" smtClean="0">
              <a:latin typeface="Microsoft YaHei" charset="0"/>
              <a:ea typeface="Microsoft YaHei" charset="0"/>
              <a:cs typeface="Microsoft YaHei" charset="0"/>
            </a:endParaRPr>
          </a:p>
        </p:txBody>
      </p:sp>
      <p:cxnSp>
        <p:nvCxnSpPr>
          <p:cNvPr id="113" name="曲线连接符 112"/>
          <p:cNvCxnSpPr>
            <a:stCxn id="109" idx="0"/>
            <a:endCxn id="18" idx="3"/>
          </p:cNvCxnSpPr>
          <p:nvPr/>
        </p:nvCxnSpPr>
        <p:spPr>
          <a:xfrm rot="16200000" flipV="1">
            <a:off x="6614772" y="2767821"/>
            <a:ext cx="755788" cy="425186"/>
          </a:xfrm>
          <a:prstGeom prst="curvedConnector2">
            <a:avLst/>
          </a:prstGeom>
          <a:ln w="19050">
            <a:solidFill>
              <a:schemeClr val="tx2">
                <a:lumMod val="60000"/>
                <a:lumOff val="40000"/>
              </a:schemeClr>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114" name="直接箭头连接符 155"/>
          <p:cNvCxnSpPr>
            <a:stCxn id="89" idx="0"/>
            <a:endCxn id="74" idx="2"/>
          </p:cNvCxnSpPr>
          <p:nvPr/>
        </p:nvCxnSpPr>
        <p:spPr>
          <a:xfrm>
            <a:off x="4568225" y="3117076"/>
            <a:ext cx="3102" cy="160242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78" name="圆角矩形标注 177"/>
          <p:cNvSpPr/>
          <p:nvPr/>
        </p:nvSpPr>
        <p:spPr>
          <a:xfrm>
            <a:off x="3741156" y="4058403"/>
            <a:ext cx="1677341" cy="387208"/>
          </a:xfrm>
          <a:prstGeom prst="wedgeRoundRectCallout">
            <a:avLst>
              <a:gd name="adj1" fmla="val -270"/>
              <a:gd name="adj2" fmla="val -104469"/>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marL="228600" indent="-228600" algn="ctr">
              <a:buFont typeface="+mj-ea"/>
              <a:buAutoNum type="circleNumDbPlain"/>
            </a:pPr>
            <a:r>
              <a:rPr lang="zh-CN" altLang="en-US" sz="1200" dirty="0" smtClean="0">
                <a:latin typeface="Microsoft YaHei" charset="0"/>
                <a:ea typeface="Microsoft YaHei" charset="0"/>
                <a:cs typeface="Microsoft YaHei" charset="0"/>
              </a:rPr>
              <a:t>发送</a:t>
            </a:r>
            <a:r>
              <a:rPr lang="en-US" altLang="zh-CN" sz="1200" dirty="0" smtClean="0">
                <a:latin typeface="Microsoft YaHei" charset="0"/>
                <a:ea typeface="Microsoft YaHei" charset="0"/>
                <a:cs typeface="Microsoft YaHei" charset="0"/>
              </a:rPr>
              <a:t>confirm</a:t>
            </a:r>
            <a:r>
              <a:rPr lang="zh-CN" altLang="en-US" sz="1200" dirty="0" smtClean="0">
                <a:latin typeface="Microsoft YaHei" charset="0"/>
                <a:ea typeface="Microsoft YaHei" charset="0"/>
                <a:cs typeface="Microsoft YaHei" charset="0"/>
              </a:rPr>
              <a:t>消息</a:t>
            </a:r>
            <a:endParaRPr lang="zh-CN" altLang="en-US" sz="1200" dirty="0">
              <a:latin typeface="Microsoft YaHei" charset="0"/>
              <a:ea typeface="Microsoft YaHei" charset="0"/>
              <a:cs typeface="Microsoft YaHei" charset="0"/>
            </a:endParaRPr>
          </a:p>
        </p:txBody>
      </p:sp>
      <p:cxnSp>
        <p:nvCxnSpPr>
          <p:cNvPr id="115" name="直接箭头连接符 155"/>
          <p:cNvCxnSpPr>
            <a:stCxn id="74" idx="3"/>
            <a:endCxn id="88" idx="3"/>
          </p:cNvCxnSpPr>
          <p:nvPr/>
        </p:nvCxnSpPr>
        <p:spPr>
          <a:xfrm flipH="1" flipV="1">
            <a:off x="2715906" y="3778542"/>
            <a:ext cx="525267" cy="137587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7" name="直接箭头连接符 155"/>
          <p:cNvCxnSpPr>
            <a:endCxn id="109" idx="1"/>
          </p:cNvCxnSpPr>
          <p:nvPr/>
        </p:nvCxnSpPr>
        <p:spPr>
          <a:xfrm flipV="1">
            <a:off x="5832722" y="3778542"/>
            <a:ext cx="708386" cy="139329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88" name="圆角矩形标注 187"/>
          <p:cNvSpPr/>
          <p:nvPr/>
        </p:nvSpPr>
        <p:spPr>
          <a:xfrm>
            <a:off x="7960899" y="3925470"/>
            <a:ext cx="988239" cy="387208"/>
          </a:xfrm>
          <a:prstGeom prst="wedgeRoundRectCallout">
            <a:avLst>
              <a:gd name="adj1" fmla="val -56486"/>
              <a:gd name="adj2" fmla="val -111553"/>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marL="228600" indent="-228600" algn="ctr">
              <a:buFont typeface="+mj-ea"/>
              <a:buAutoNum type="circleNumDbPlain" startAt="3"/>
            </a:pPr>
            <a:r>
              <a:rPr lang="zh-CN" altLang="en-US" sz="1200" smtClean="0">
                <a:latin typeface="Microsoft YaHei" charset="0"/>
                <a:ea typeface="Microsoft YaHei" charset="0"/>
                <a:cs typeface="Microsoft YaHei" charset="0"/>
              </a:rPr>
              <a:t>保存消息状态</a:t>
            </a:r>
            <a:endParaRPr lang="zh-CN" altLang="en-US" sz="1200" dirty="0">
              <a:latin typeface="Microsoft YaHei" charset="0"/>
              <a:ea typeface="Microsoft YaHei" charset="0"/>
              <a:cs typeface="Microsoft YaHei" charset="0"/>
            </a:endParaRPr>
          </a:p>
        </p:txBody>
      </p:sp>
      <p:cxnSp>
        <p:nvCxnSpPr>
          <p:cNvPr id="132" name="曲线连接符 131"/>
          <p:cNvCxnSpPr>
            <a:stCxn id="89" idx="3"/>
            <a:endCxn id="27" idx="3"/>
          </p:cNvCxnSpPr>
          <p:nvPr/>
        </p:nvCxnSpPr>
        <p:spPr>
          <a:xfrm flipV="1">
            <a:off x="5108285" y="998427"/>
            <a:ext cx="540854" cy="2310325"/>
          </a:xfrm>
          <a:prstGeom prst="curvedConnector3">
            <a:avLst>
              <a:gd name="adj1" fmla="val 142266"/>
            </a:avLst>
          </a:prstGeom>
          <a:ln w="19050">
            <a:solidFill>
              <a:schemeClr val="tx2">
                <a:lumMod val="60000"/>
                <a:lumOff val="40000"/>
              </a:schemeClr>
            </a:solidFill>
            <a:prstDash val="solid"/>
            <a:tailEnd type="arrow"/>
          </a:ln>
        </p:spPr>
        <p:style>
          <a:lnRef idx="2">
            <a:schemeClr val="accent2"/>
          </a:lnRef>
          <a:fillRef idx="0">
            <a:schemeClr val="accent2"/>
          </a:fillRef>
          <a:effectRef idx="1">
            <a:schemeClr val="accent2"/>
          </a:effectRef>
          <a:fontRef idx="minor">
            <a:schemeClr val="tx1"/>
          </a:fontRef>
        </p:style>
      </p:cxnSp>
      <p:sp>
        <p:nvSpPr>
          <p:cNvPr id="133" name="圆角矩形标注 132"/>
          <p:cNvSpPr/>
          <p:nvPr/>
        </p:nvSpPr>
        <p:spPr>
          <a:xfrm>
            <a:off x="5914852" y="1167354"/>
            <a:ext cx="1321443" cy="387208"/>
          </a:xfrm>
          <a:prstGeom prst="wedgeRoundRectCallout">
            <a:avLst>
              <a:gd name="adj1" fmla="val -54326"/>
              <a:gd name="adj2" fmla="val 102766"/>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marL="228600" indent="-228600" algn="ctr">
              <a:buFont typeface="+mj-ea"/>
              <a:buAutoNum type="circleNumDbPlain" startAt="2"/>
            </a:pPr>
            <a:r>
              <a:rPr lang="zh-CN" altLang="en-US" sz="1200" dirty="0" smtClean="0">
                <a:latin typeface="Microsoft YaHei" charset="0"/>
                <a:ea typeface="Microsoft YaHei" charset="0"/>
                <a:cs typeface="Microsoft YaHei" charset="0"/>
              </a:rPr>
              <a:t>更新</a:t>
            </a:r>
            <a:r>
              <a:rPr lang="en-US" altLang="zh-CN" sz="1200" dirty="0" smtClean="0">
                <a:latin typeface="Microsoft YaHei" charset="0"/>
                <a:ea typeface="Microsoft YaHei" charset="0"/>
                <a:cs typeface="Microsoft YaHei" charset="0"/>
              </a:rPr>
              <a:t>Action</a:t>
            </a:r>
            <a:r>
              <a:rPr lang="zh-CN" altLang="en-US" sz="1200" dirty="0" smtClean="0">
                <a:latin typeface="Microsoft YaHei" charset="0"/>
                <a:ea typeface="Microsoft YaHei" charset="0"/>
                <a:cs typeface="Microsoft YaHei" charset="0"/>
              </a:rPr>
              <a:t>的</a:t>
            </a:r>
            <a:r>
              <a:rPr lang="en-US" altLang="zh-CN" sz="1200" dirty="0" smtClean="0">
                <a:latin typeface="Microsoft YaHei" charset="0"/>
                <a:ea typeface="Microsoft YaHei" charset="0"/>
                <a:cs typeface="Microsoft YaHei" charset="0"/>
              </a:rPr>
              <a:t>TX</a:t>
            </a:r>
            <a:r>
              <a:rPr lang="zh-CN" altLang="en-US" sz="1200" dirty="0" smtClean="0">
                <a:latin typeface="Microsoft YaHei" charset="0"/>
                <a:ea typeface="Microsoft YaHei" charset="0"/>
                <a:cs typeface="Microsoft YaHei" charset="0"/>
              </a:rPr>
              <a:t>状态</a:t>
            </a:r>
            <a:endParaRPr lang="zh-CN" altLang="en-US" sz="1200" dirty="0">
              <a:latin typeface="Microsoft YaHei" charset="0"/>
              <a:ea typeface="Microsoft YaHei" charset="0"/>
              <a:cs typeface="Microsoft YaHei" charset="0"/>
            </a:endParaRPr>
          </a:p>
        </p:txBody>
      </p:sp>
      <p:sp>
        <p:nvSpPr>
          <p:cNvPr id="89" name="矩形 88"/>
          <p:cNvSpPr/>
          <p:nvPr/>
        </p:nvSpPr>
        <p:spPr>
          <a:xfrm>
            <a:off x="4028165" y="3117076"/>
            <a:ext cx="1080120" cy="3833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smtClean="0">
                <a:latin typeface="Microsoft YaHei" charset="0"/>
                <a:ea typeface="Microsoft YaHei" charset="0"/>
                <a:cs typeface="Microsoft YaHei" charset="0"/>
              </a:rPr>
              <a:t>更新</a:t>
            </a:r>
            <a:r>
              <a:rPr lang="en-US" altLang="zh-CN" sz="1200" dirty="0" smtClean="0">
                <a:latin typeface="Microsoft YaHei" charset="0"/>
                <a:ea typeface="Microsoft YaHei" charset="0"/>
                <a:cs typeface="Microsoft YaHei" charset="0"/>
              </a:rPr>
              <a:t>TX</a:t>
            </a:r>
            <a:r>
              <a:rPr lang="zh-CN" altLang="en-US" sz="1200" dirty="0" smtClean="0">
                <a:latin typeface="Microsoft YaHei" charset="0"/>
                <a:ea typeface="Microsoft YaHei" charset="0"/>
                <a:cs typeface="Microsoft YaHei" charset="0"/>
              </a:rPr>
              <a:t>状态</a:t>
            </a:r>
          </a:p>
          <a:p>
            <a:pPr algn="ctr"/>
            <a:r>
              <a:rPr lang="en-US" altLang="zh-CN" sz="800" dirty="0" smtClean="0">
                <a:latin typeface="Microsoft YaHei" charset="0"/>
                <a:ea typeface="Microsoft YaHei" charset="0"/>
                <a:cs typeface="Microsoft YaHei" charset="0"/>
              </a:rPr>
              <a:t>(</a:t>
            </a:r>
            <a:r>
              <a:rPr lang="zh-CN" altLang="en-US" sz="800" dirty="0" smtClean="0">
                <a:latin typeface="Microsoft YaHei" charset="0"/>
                <a:ea typeface="Microsoft YaHei" charset="0"/>
                <a:cs typeface="Microsoft YaHei" charset="0"/>
              </a:rPr>
              <a:t>状态</a:t>
            </a:r>
            <a:r>
              <a:rPr lang="en-US" altLang="zh-CN" sz="800" dirty="0" smtClean="0">
                <a:latin typeface="Microsoft YaHei" charset="0"/>
                <a:ea typeface="Microsoft YaHei" charset="0"/>
                <a:cs typeface="Microsoft YaHei" charset="0"/>
              </a:rPr>
              <a:t>:CONFIRMED)</a:t>
            </a:r>
            <a:endParaRPr lang="zh-CN" altLang="en-US" sz="800" dirty="0">
              <a:latin typeface="Microsoft YaHei" charset="0"/>
              <a:ea typeface="Microsoft YaHei" charset="0"/>
              <a:cs typeface="Microsoft YaHei" charset="0"/>
            </a:endParaRPr>
          </a:p>
        </p:txBody>
      </p:sp>
      <p:sp>
        <p:nvSpPr>
          <p:cNvPr id="139" name="文本框 138"/>
          <p:cNvSpPr txBox="1"/>
          <p:nvPr/>
        </p:nvSpPr>
        <p:spPr>
          <a:xfrm>
            <a:off x="6813274" y="1847294"/>
            <a:ext cx="1082348" cy="307777"/>
          </a:xfrm>
          <a:prstGeom prst="rect">
            <a:avLst/>
          </a:prstGeom>
          <a:noFill/>
        </p:spPr>
        <p:txBody>
          <a:bodyPr wrap="none" rtlCol="0">
            <a:spAutoFit/>
          </a:bodyPr>
          <a:lstStyle/>
          <a:p>
            <a:r>
              <a:rPr kumimoji="1" lang="zh-CN" altLang="en-US" sz="1400" dirty="0" smtClean="0">
                <a:latin typeface="Microsoft YaHei" charset="0"/>
                <a:ea typeface="Microsoft YaHei" charset="0"/>
                <a:cs typeface="Microsoft YaHei" charset="0"/>
              </a:rPr>
              <a:t>订单数据库</a:t>
            </a:r>
            <a:endParaRPr kumimoji="1" lang="zh-CN" altLang="en-US" sz="1400" dirty="0">
              <a:latin typeface="Microsoft YaHei" charset="0"/>
              <a:ea typeface="Microsoft YaHei" charset="0"/>
              <a:cs typeface="Microsoft YaHei" charset="0"/>
            </a:endParaRPr>
          </a:p>
        </p:txBody>
      </p:sp>
      <p:sp>
        <p:nvSpPr>
          <p:cNvPr id="141" name="文本框 140"/>
          <p:cNvSpPr txBox="1"/>
          <p:nvPr/>
        </p:nvSpPr>
        <p:spPr>
          <a:xfrm>
            <a:off x="1403648" y="1880557"/>
            <a:ext cx="1082348" cy="307777"/>
          </a:xfrm>
          <a:prstGeom prst="rect">
            <a:avLst/>
          </a:prstGeom>
          <a:noFill/>
        </p:spPr>
        <p:txBody>
          <a:bodyPr wrap="none" rtlCol="0">
            <a:spAutoFit/>
          </a:bodyPr>
          <a:lstStyle/>
          <a:p>
            <a:r>
              <a:rPr kumimoji="1" lang="zh-CN" altLang="en-US" sz="1400" dirty="0" smtClean="0">
                <a:latin typeface="Microsoft YaHei" charset="0"/>
                <a:ea typeface="Microsoft YaHei" charset="0"/>
                <a:cs typeface="Microsoft YaHei" charset="0"/>
              </a:rPr>
              <a:t>库存数据库</a:t>
            </a:r>
            <a:endParaRPr kumimoji="1" lang="zh-CN" altLang="en-US" sz="1400" dirty="0">
              <a:latin typeface="Microsoft YaHei" charset="0"/>
              <a:ea typeface="Microsoft YaHei" charset="0"/>
              <a:cs typeface="Microsoft YaHei" charset="0"/>
            </a:endParaRPr>
          </a:p>
        </p:txBody>
      </p:sp>
      <p:sp>
        <p:nvSpPr>
          <p:cNvPr id="142" name="文本框 141"/>
          <p:cNvSpPr txBox="1"/>
          <p:nvPr/>
        </p:nvSpPr>
        <p:spPr>
          <a:xfrm>
            <a:off x="4735068" y="263898"/>
            <a:ext cx="1082348" cy="307777"/>
          </a:xfrm>
          <a:prstGeom prst="rect">
            <a:avLst/>
          </a:prstGeom>
          <a:noFill/>
        </p:spPr>
        <p:txBody>
          <a:bodyPr wrap="none" rtlCol="0">
            <a:spAutoFit/>
          </a:bodyPr>
          <a:lstStyle/>
          <a:p>
            <a:r>
              <a:rPr kumimoji="1" lang="zh-CN" altLang="en-US" sz="1400" dirty="0" smtClean="0">
                <a:latin typeface="Microsoft YaHei" charset="0"/>
                <a:ea typeface="Microsoft YaHei" charset="0"/>
                <a:cs typeface="Microsoft YaHei" charset="0"/>
              </a:rPr>
              <a:t>商城数据库</a:t>
            </a:r>
            <a:endParaRPr kumimoji="1" lang="zh-CN" altLang="en-US" sz="1400" dirty="0">
              <a:latin typeface="Microsoft YaHei" charset="0"/>
              <a:ea typeface="Microsoft YaHei" charset="0"/>
              <a:cs typeface="Microsoft YaHei" charset="0"/>
            </a:endParaRPr>
          </a:p>
        </p:txBody>
      </p:sp>
      <p:grpSp>
        <p:nvGrpSpPr>
          <p:cNvPr id="156" name="组 155"/>
          <p:cNvGrpSpPr/>
          <p:nvPr/>
        </p:nvGrpSpPr>
        <p:grpSpPr>
          <a:xfrm>
            <a:off x="6541108" y="3358308"/>
            <a:ext cx="1328302" cy="840467"/>
            <a:chOff x="6541108" y="3358308"/>
            <a:chExt cx="1328302" cy="840467"/>
          </a:xfrm>
        </p:grpSpPr>
        <p:sp>
          <p:nvSpPr>
            <p:cNvPr id="109" name="矩形 108"/>
            <p:cNvSpPr/>
            <p:nvPr/>
          </p:nvSpPr>
          <p:spPr>
            <a:xfrm>
              <a:off x="6541108" y="3358308"/>
              <a:ext cx="1328302" cy="84046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rtlCol="0" anchor="t"/>
            <a:lstStyle/>
            <a:p>
              <a:pPr algn="ctr"/>
              <a:r>
                <a:rPr lang="zh-CN" altLang="en-US" dirty="0" smtClean="0">
                  <a:latin typeface="Microsoft YaHei" charset="0"/>
                  <a:ea typeface="Microsoft YaHei" charset="0"/>
                  <a:cs typeface="Microsoft YaHei" charset="0"/>
                </a:rPr>
                <a:t>消息去重</a:t>
              </a:r>
              <a:endParaRPr lang="zh-CN" altLang="en-US" dirty="0">
                <a:latin typeface="Microsoft YaHei" charset="0"/>
                <a:ea typeface="Microsoft YaHei" charset="0"/>
                <a:cs typeface="Microsoft YaHei" charset="0"/>
              </a:endParaRPr>
            </a:p>
          </p:txBody>
        </p:sp>
        <p:sp>
          <p:nvSpPr>
            <p:cNvPr id="163" name="矩形 162"/>
            <p:cNvSpPr/>
            <p:nvPr/>
          </p:nvSpPr>
          <p:spPr>
            <a:xfrm>
              <a:off x="6659695" y="3720283"/>
              <a:ext cx="1137304" cy="3809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smtClean="0"/>
                <a:t>跟新</a:t>
              </a:r>
              <a:r>
                <a:rPr lang="en-US" altLang="zh-CN" sz="1200" dirty="0" smtClean="0"/>
                <a:t>TX</a:t>
              </a:r>
              <a:r>
                <a:rPr lang="zh-CN" altLang="en-US" sz="1200" dirty="0" smtClean="0"/>
                <a:t>状态</a:t>
              </a:r>
            </a:p>
            <a:p>
              <a:pPr algn="ctr"/>
              <a:r>
                <a:rPr lang="en-US" altLang="zh-CN" sz="800" dirty="0" smtClean="0">
                  <a:latin typeface="Microsoft YaHei" charset="0"/>
                  <a:ea typeface="Microsoft YaHei" charset="0"/>
                  <a:cs typeface="Microsoft YaHei" charset="0"/>
                </a:rPr>
                <a:t>(</a:t>
              </a:r>
              <a:r>
                <a:rPr lang="zh-CN" altLang="en-US" sz="800" dirty="0" smtClean="0">
                  <a:latin typeface="Microsoft YaHei" charset="0"/>
                  <a:ea typeface="Microsoft YaHei" charset="0"/>
                  <a:cs typeface="Microsoft YaHei" charset="0"/>
                </a:rPr>
                <a:t>状态</a:t>
              </a:r>
              <a:r>
                <a:rPr lang="en-US" altLang="zh-CN" sz="800" dirty="0" smtClean="0">
                  <a:latin typeface="Microsoft YaHei" charset="0"/>
                  <a:ea typeface="Microsoft YaHei" charset="0"/>
                  <a:cs typeface="Microsoft YaHei" charset="0"/>
                </a:rPr>
                <a:t>:CONFRIMING)</a:t>
              </a:r>
              <a:endParaRPr lang="zh-CN" altLang="en-US" sz="800" dirty="0">
                <a:latin typeface="Microsoft YaHei" charset="0"/>
                <a:ea typeface="Microsoft YaHei" charset="0"/>
                <a:cs typeface="Microsoft YaHei" charset="0"/>
              </a:endParaRPr>
            </a:p>
          </p:txBody>
        </p:sp>
      </p:grpSp>
      <p:sp>
        <p:nvSpPr>
          <p:cNvPr id="170" name="矩形 169"/>
          <p:cNvSpPr/>
          <p:nvPr/>
        </p:nvSpPr>
        <p:spPr>
          <a:xfrm>
            <a:off x="6696627" y="5331160"/>
            <a:ext cx="1080120" cy="36244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smtClean="0">
                <a:latin typeface="Microsoft YaHei" charset="0"/>
                <a:ea typeface="Microsoft YaHei" charset="0"/>
                <a:cs typeface="Microsoft YaHei" charset="0"/>
              </a:rPr>
              <a:t>更新</a:t>
            </a:r>
            <a:r>
              <a:rPr lang="en-US" altLang="zh-CN" sz="1200" dirty="0" smtClean="0">
                <a:latin typeface="Microsoft YaHei" charset="0"/>
                <a:ea typeface="Microsoft YaHei" charset="0"/>
                <a:cs typeface="Microsoft YaHei" charset="0"/>
              </a:rPr>
              <a:t>TX</a:t>
            </a:r>
            <a:r>
              <a:rPr lang="zh-CN" altLang="en-US" sz="1200" dirty="0" smtClean="0">
                <a:latin typeface="Microsoft YaHei" charset="0"/>
                <a:ea typeface="Microsoft YaHei" charset="0"/>
                <a:cs typeface="Microsoft YaHei" charset="0"/>
              </a:rPr>
              <a:t>状态</a:t>
            </a:r>
          </a:p>
          <a:p>
            <a:pPr algn="ctr"/>
            <a:r>
              <a:rPr lang="en-US" altLang="zh-CN" sz="800" dirty="0" smtClean="0">
                <a:latin typeface="Microsoft YaHei" charset="0"/>
                <a:ea typeface="Microsoft YaHei" charset="0"/>
                <a:cs typeface="Microsoft YaHei" charset="0"/>
              </a:rPr>
              <a:t>(</a:t>
            </a:r>
            <a:r>
              <a:rPr lang="zh-CN" altLang="en-US" sz="800" dirty="0" smtClean="0">
                <a:latin typeface="Microsoft YaHei" charset="0"/>
                <a:ea typeface="Microsoft YaHei" charset="0"/>
                <a:cs typeface="Microsoft YaHei" charset="0"/>
              </a:rPr>
              <a:t>状态</a:t>
            </a:r>
            <a:r>
              <a:rPr lang="en-US" altLang="zh-CN" sz="800" dirty="0" smtClean="0">
                <a:latin typeface="Microsoft YaHei" charset="0"/>
                <a:ea typeface="Microsoft YaHei" charset="0"/>
                <a:cs typeface="Microsoft YaHei" charset="0"/>
              </a:rPr>
              <a:t>:CONFIRMED)</a:t>
            </a:r>
            <a:endParaRPr lang="zh-CN" altLang="en-US" sz="800" dirty="0">
              <a:latin typeface="Microsoft YaHei" charset="0"/>
              <a:ea typeface="Microsoft YaHei" charset="0"/>
              <a:cs typeface="Microsoft YaHei" charset="0"/>
            </a:endParaRPr>
          </a:p>
        </p:txBody>
      </p:sp>
      <p:sp>
        <p:nvSpPr>
          <p:cNvPr id="124" name="矩形 123"/>
          <p:cNvSpPr/>
          <p:nvPr/>
        </p:nvSpPr>
        <p:spPr>
          <a:xfrm>
            <a:off x="1475850" y="5303524"/>
            <a:ext cx="1080120"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200" dirty="0">
                <a:latin typeface="Microsoft YaHei" charset="0"/>
                <a:ea typeface="Microsoft YaHei" charset="0"/>
                <a:cs typeface="Microsoft YaHei" charset="0"/>
              </a:rPr>
              <a:t>提交</a:t>
            </a:r>
          </a:p>
        </p:txBody>
      </p:sp>
      <p:sp>
        <p:nvSpPr>
          <p:cNvPr id="130" name="矩形 129"/>
          <p:cNvSpPr/>
          <p:nvPr/>
        </p:nvSpPr>
        <p:spPr>
          <a:xfrm>
            <a:off x="6688287" y="5322070"/>
            <a:ext cx="1080120"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200" dirty="0">
                <a:latin typeface="Microsoft YaHei" charset="0"/>
                <a:ea typeface="Microsoft YaHei" charset="0"/>
                <a:cs typeface="Microsoft YaHei" charset="0"/>
              </a:rPr>
              <a:t>提交</a:t>
            </a:r>
          </a:p>
        </p:txBody>
      </p:sp>
      <p:cxnSp>
        <p:nvCxnSpPr>
          <p:cNvPr id="180" name="曲线连接符 179"/>
          <p:cNvCxnSpPr>
            <a:stCxn id="125" idx="3"/>
            <a:endCxn id="106" idx="3"/>
          </p:cNvCxnSpPr>
          <p:nvPr/>
        </p:nvCxnSpPr>
        <p:spPr>
          <a:xfrm flipV="1">
            <a:off x="2557682" y="2606038"/>
            <a:ext cx="577558" cy="2876419"/>
          </a:xfrm>
          <a:prstGeom prst="curvedConnector3">
            <a:avLst>
              <a:gd name="adj1" fmla="val 152504"/>
            </a:avLst>
          </a:prstGeom>
          <a:ln w="19050">
            <a:solidFill>
              <a:schemeClr val="tx2">
                <a:lumMod val="60000"/>
                <a:lumOff val="40000"/>
              </a:schemeClr>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184" name="曲线连接符 183"/>
          <p:cNvCxnSpPr>
            <a:stCxn id="170" idx="1"/>
            <a:endCxn id="18" idx="1"/>
          </p:cNvCxnSpPr>
          <p:nvPr/>
        </p:nvCxnSpPr>
        <p:spPr>
          <a:xfrm rot="10800000">
            <a:off x="6113625" y="2602521"/>
            <a:ext cx="583002" cy="2909865"/>
          </a:xfrm>
          <a:prstGeom prst="curvedConnector3">
            <a:avLst>
              <a:gd name="adj1" fmla="val 145613"/>
            </a:avLst>
          </a:prstGeom>
          <a:ln w="19050">
            <a:solidFill>
              <a:schemeClr val="tx2">
                <a:lumMod val="60000"/>
                <a:lumOff val="40000"/>
              </a:schemeClr>
            </a:solidFill>
            <a:prstDash val="solid"/>
            <a:tailEnd type="arrow"/>
          </a:ln>
        </p:spPr>
        <p:style>
          <a:lnRef idx="2">
            <a:schemeClr val="accent2"/>
          </a:lnRef>
          <a:fillRef idx="0">
            <a:schemeClr val="accent2"/>
          </a:fillRef>
          <a:effectRef idx="1">
            <a:schemeClr val="accent2"/>
          </a:effectRef>
          <a:fontRef idx="minor">
            <a:schemeClr val="tx1"/>
          </a:fontRef>
        </p:style>
      </p:cxnSp>
      <p:sp>
        <p:nvSpPr>
          <p:cNvPr id="191" name="圆角矩形标注 190"/>
          <p:cNvSpPr/>
          <p:nvPr/>
        </p:nvSpPr>
        <p:spPr>
          <a:xfrm>
            <a:off x="2803607" y="3401576"/>
            <a:ext cx="964838" cy="387208"/>
          </a:xfrm>
          <a:prstGeom prst="wedgeRoundRectCallout">
            <a:avLst>
              <a:gd name="adj1" fmla="val 8686"/>
              <a:gd name="adj2" fmla="val -101915"/>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marL="228600" indent="-228600" algn="ctr">
              <a:buFont typeface="+mj-ea"/>
              <a:buAutoNum type="circleNumDbPlain" startAt="6"/>
            </a:pPr>
            <a:r>
              <a:rPr lang="zh-CN" altLang="en-US" sz="1200" dirty="0" smtClean="0">
                <a:latin typeface="Microsoft YaHei" charset="0"/>
                <a:ea typeface="Microsoft YaHei" charset="0"/>
                <a:cs typeface="Microsoft YaHei" charset="0"/>
              </a:rPr>
              <a:t>更新</a:t>
            </a:r>
            <a:r>
              <a:rPr lang="en-US" altLang="zh-CN" sz="1200" dirty="0" smtClean="0">
                <a:latin typeface="Microsoft YaHei" charset="0"/>
                <a:ea typeface="Microsoft YaHei" charset="0"/>
                <a:cs typeface="Microsoft YaHei" charset="0"/>
              </a:rPr>
              <a:t>TX</a:t>
            </a:r>
            <a:endParaRPr lang="zh-CN" altLang="en-US" sz="1200" dirty="0" smtClean="0">
              <a:latin typeface="Microsoft YaHei" charset="0"/>
              <a:ea typeface="Microsoft YaHei" charset="0"/>
              <a:cs typeface="Microsoft YaHei" charset="0"/>
            </a:endParaRPr>
          </a:p>
          <a:p>
            <a:pPr algn="ctr"/>
            <a:r>
              <a:rPr lang="zh-CN" altLang="en-US" sz="1200" dirty="0" smtClean="0">
                <a:latin typeface="Microsoft YaHei" charset="0"/>
                <a:ea typeface="Microsoft YaHei" charset="0"/>
                <a:cs typeface="Microsoft YaHei" charset="0"/>
              </a:rPr>
              <a:t>状态</a:t>
            </a:r>
            <a:endParaRPr lang="zh-CN" altLang="en-US" sz="1200" dirty="0">
              <a:latin typeface="Microsoft YaHei" charset="0"/>
              <a:ea typeface="Microsoft YaHei" charset="0"/>
              <a:cs typeface="Microsoft YaHei" charset="0"/>
            </a:endParaRPr>
          </a:p>
        </p:txBody>
      </p:sp>
      <p:pic>
        <p:nvPicPr>
          <p:cNvPr id="192" name="图片 191"/>
          <p:cNvPicPr>
            <a:picLocks noChangeAspect="1"/>
          </p:cNvPicPr>
          <p:nvPr/>
        </p:nvPicPr>
        <p:blipFill>
          <a:blip r:embed="rId2"/>
          <a:stretch>
            <a:fillRect/>
          </a:stretch>
        </p:blipFill>
        <p:spPr>
          <a:xfrm>
            <a:off x="4878694" y="2232857"/>
            <a:ext cx="184846" cy="184846"/>
          </a:xfrm>
          <a:prstGeom prst="rect">
            <a:avLst/>
          </a:prstGeom>
        </p:spPr>
      </p:pic>
      <p:pic>
        <p:nvPicPr>
          <p:cNvPr id="193" name="图片 192"/>
          <p:cNvPicPr>
            <a:picLocks noChangeAspect="1"/>
          </p:cNvPicPr>
          <p:nvPr/>
        </p:nvPicPr>
        <p:blipFill>
          <a:blip r:embed="rId2"/>
          <a:stretch>
            <a:fillRect/>
          </a:stretch>
        </p:blipFill>
        <p:spPr>
          <a:xfrm>
            <a:off x="4878694" y="2458212"/>
            <a:ext cx="184846" cy="184846"/>
          </a:xfrm>
          <a:prstGeom prst="rect">
            <a:avLst/>
          </a:prstGeom>
        </p:spPr>
      </p:pic>
    </p:spTree>
    <p:extLst>
      <p:ext uri="{BB962C8B-B14F-4D97-AF65-F5344CB8AC3E}">
        <p14:creationId xmlns:p14="http://schemas.microsoft.com/office/powerpoint/2010/main" val="33561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wipe(up)">
                                      <p:cBhvr>
                                        <p:cTn id="7" dur="500"/>
                                        <p:tgtEl>
                                          <p:spTgt spid="11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78"/>
                                        </p:tgtEl>
                                        <p:attrNameLst>
                                          <p:attrName>style.visibility</p:attrName>
                                        </p:attrNameLst>
                                      </p:cBhvr>
                                      <p:to>
                                        <p:strVal val="visible"/>
                                      </p:to>
                                    </p:set>
                                    <p:animEffect transition="in" filter="dissolve">
                                      <p:cBhvr>
                                        <p:cTn id="10" dur="500"/>
                                        <p:tgtEl>
                                          <p:spTgt spid="17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9"/>
                                        </p:tgtEl>
                                        <p:attrNameLst>
                                          <p:attrName>style.visibility</p:attrName>
                                        </p:attrNameLst>
                                      </p:cBhvr>
                                      <p:to>
                                        <p:strVal val="visible"/>
                                      </p:to>
                                    </p:set>
                                    <p:animEffect transition="in" filter="dissolve">
                                      <p:cBhvr>
                                        <p:cTn id="15" dur="500"/>
                                        <p:tgtEl>
                                          <p:spTgt spid="89"/>
                                        </p:tgtEl>
                                      </p:cBhvr>
                                    </p:animEffec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132"/>
                                        </p:tgtEl>
                                        <p:attrNameLst>
                                          <p:attrName>style.visibility</p:attrName>
                                        </p:attrNameLst>
                                      </p:cBhvr>
                                      <p:to>
                                        <p:strVal val="visible"/>
                                      </p:to>
                                    </p:set>
                                    <p:animEffect transition="in" filter="wipe(down)">
                                      <p:cBhvr>
                                        <p:cTn id="19" dur="500"/>
                                        <p:tgtEl>
                                          <p:spTgt spid="13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33"/>
                                        </p:tgtEl>
                                        <p:attrNameLst>
                                          <p:attrName>style.visibility</p:attrName>
                                        </p:attrNameLst>
                                      </p:cBhvr>
                                      <p:to>
                                        <p:strVal val="visible"/>
                                      </p:to>
                                    </p:set>
                                    <p:animEffect transition="in" filter="dissolve">
                                      <p:cBhvr>
                                        <p:cTn id="22" dur="500"/>
                                        <p:tgtEl>
                                          <p:spTgt spid="1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15"/>
                                        </p:tgtEl>
                                        <p:attrNameLst>
                                          <p:attrName>style.visibility</p:attrName>
                                        </p:attrNameLst>
                                      </p:cBhvr>
                                      <p:to>
                                        <p:strVal val="visible"/>
                                      </p:to>
                                    </p:set>
                                    <p:animEffect transition="in" filter="wipe(down)">
                                      <p:cBhvr>
                                        <p:cTn id="27" dur="500"/>
                                        <p:tgtEl>
                                          <p:spTgt spid="115"/>
                                        </p:tgtEl>
                                      </p:cBhvr>
                                    </p:animEffect>
                                  </p:childTnLst>
                                </p:cTn>
                              </p:par>
                              <p:par>
                                <p:cTn id="28" presetID="22" presetClass="entr" presetSubtype="4" fill="hold" nodeType="withEffect">
                                  <p:stCondLst>
                                    <p:cond delay="0"/>
                                  </p:stCondLst>
                                  <p:childTnLst>
                                    <p:set>
                                      <p:cBhvr>
                                        <p:cTn id="29" dur="1" fill="hold">
                                          <p:stCondLst>
                                            <p:cond delay="0"/>
                                          </p:stCondLst>
                                        </p:cTn>
                                        <p:tgtEl>
                                          <p:spTgt spid="117"/>
                                        </p:tgtEl>
                                        <p:attrNameLst>
                                          <p:attrName>style.visibility</p:attrName>
                                        </p:attrNameLst>
                                      </p:cBhvr>
                                      <p:to>
                                        <p:strVal val="visible"/>
                                      </p:to>
                                    </p:set>
                                    <p:animEffect transition="in" filter="wipe(down)">
                                      <p:cBhvr>
                                        <p:cTn id="30" dur="500"/>
                                        <p:tgtEl>
                                          <p:spTgt spid="117"/>
                                        </p:tgtEl>
                                      </p:cBhvr>
                                    </p:animEffect>
                                  </p:childTnLst>
                                </p:cTn>
                              </p:par>
                              <p:par>
                                <p:cTn id="31" presetID="9"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dissolve">
                                      <p:cBhvr>
                                        <p:cTn id="33" dur="500"/>
                                        <p:tgtEl>
                                          <p:spTgt spid="9"/>
                                        </p:tgtEl>
                                      </p:cBhvr>
                                    </p:animEffect>
                                  </p:childTnLst>
                                </p:cTn>
                              </p:par>
                              <p:par>
                                <p:cTn id="34" presetID="9" presetClass="entr" presetSubtype="0" fill="hold" nodeType="withEffect">
                                  <p:stCondLst>
                                    <p:cond delay="0"/>
                                  </p:stCondLst>
                                  <p:childTnLst>
                                    <p:set>
                                      <p:cBhvr>
                                        <p:cTn id="35" dur="1" fill="hold">
                                          <p:stCondLst>
                                            <p:cond delay="0"/>
                                          </p:stCondLst>
                                        </p:cTn>
                                        <p:tgtEl>
                                          <p:spTgt spid="156"/>
                                        </p:tgtEl>
                                        <p:attrNameLst>
                                          <p:attrName>style.visibility</p:attrName>
                                        </p:attrNameLst>
                                      </p:cBhvr>
                                      <p:to>
                                        <p:strVal val="visible"/>
                                      </p:to>
                                    </p:set>
                                    <p:animEffect transition="in" filter="dissolve">
                                      <p:cBhvr>
                                        <p:cTn id="36" dur="500"/>
                                        <p:tgtEl>
                                          <p:spTgt spid="156"/>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88"/>
                                        </p:tgtEl>
                                        <p:attrNameLst>
                                          <p:attrName>style.visibility</p:attrName>
                                        </p:attrNameLst>
                                      </p:cBhvr>
                                      <p:to>
                                        <p:strVal val="visible"/>
                                      </p:to>
                                    </p:set>
                                    <p:animEffect transition="in" filter="dissolve">
                                      <p:cBhvr>
                                        <p:cTn id="39" dur="500"/>
                                        <p:tgtEl>
                                          <p:spTgt spid="188"/>
                                        </p:tgtEl>
                                      </p:cBhvr>
                                    </p:animEffect>
                                  </p:childTnLst>
                                </p:cTn>
                              </p:par>
                            </p:childTnLst>
                          </p:cTn>
                        </p:par>
                        <p:par>
                          <p:cTn id="40" fill="hold">
                            <p:stCondLst>
                              <p:cond delay="500"/>
                            </p:stCondLst>
                            <p:childTnLst>
                              <p:par>
                                <p:cTn id="41" presetID="22" presetClass="entr" presetSubtype="4" fill="hold" nodeType="afterEffect">
                                  <p:stCondLst>
                                    <p:cond delay="0"/>
                                  </p:stCondLst>
                                  <p:childTnLst>
                                    <p:set>
                                      <p:cBhvr>
                                        <p:cTn id="42" dur="1" fill="hold">
                                          <p:stCondLst>
                                            <p:cond delay="0"/>
                                          </p:stCondLst>
                                        </p:cTn>
                                        <p:tgtEl>
                                          <p:spTgt spid="85"/>
                                        </p:tgtEl>
                                        <p:attrNameLst>
                                          <p:attrName>style.visibility</p:attrName>
                                        </p:attrNameLst>
                                      </p:cBhvr>
                                      <p:to>
                                        <p:strVal val="visible"/>
                                      </p:to>
                                    </p:set>
                                    <p:animEffect transition="in" filter="wipe(down)">
                                      <p:cBhvr>
                                        <p:cTn id="43" dur="500"/>
                                        <p:tgtEl>
                                          <p:spTgt spid="85"/>
                                        </p:tgtEl>
                                      </p:cBhvr>
                                    </p:animEffect>
                                  </p:childTnLst>
                                </p:cTn>
                              </p:par>
                              <p:par>
                                <p:cTn id="44" presetID="22" presetClass="entr" presetSubtype="4" fill="hold" nodeType="withEffect">
                                  <p:stCondLst>
                                    <p:cond delay="0"/>
                                  </p:stCondLst>
                                  <p:childTnLst>
                                    <p:set>
                                      <p:cBhvr>
                                        <p:cTn id="45" dur="1" fill="hold">
                                          <p:stCondLst>
                                            <p:cond delay="0"/>
                                          </p:stCondLst>
                                        </p:cTn>
                                        <p:tgtEl>
                                          <p:spTgt spid="113"/>
                                        </p:tgtEl>
                                        <p:attrNameLst>
                                          <p:attrName>style.visibility</p:attrName>
                                        </p:attrNameLst>
                                      </p:cBhvr>
                                      <p:to>
                                        <p:strVal val="visible"/>
                                      </p:to>
                                    </p:set>
                                    <p:animEffect transition="in" filter="wipe(down)">
                                      <p:cBhvr>
                                        <p:cTn id="46" dur="500"/>
                                        <p:tgtEl>
                                          <p:spTgt spid="11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up)">
                                      <p:cBhvr>
                                        <p:cTn id="51" dur="500"/>
                                        <p:tgtEl>
                                          <p:spTgt spid="13"/>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112"/>
                                        </p:tgtEl>
                                        <p:attrNameLst>
                                          <p:attrName>style.visibility</p:attrName>
                                        </p:attrNameLst>
                                      </p:cBhvr>
                                      <p:to>
                                        <p:strVal val="visible"/>
                                      </p:to>
                                    </p:set>
                                    <p:animEffect transition="in" filter="wipe(up)">
                                      <p:cBhvr>
                                        <p:cTn id="54" dur="500"/>
                                        <p:tgtEl>
                                          <p:spTgt spid="112"/>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87"/>
                                        </p:tgtEl>
                                        <p:attrNameLst>
                                          <p:attrName>style.visibility</p:attrName>
                                        </p:attrNameLst>
                                      </p:cBhvr>
                                      <p:to>
                                        <p:strVal val="visible"/>
                                      </p:to>
                                    </p:set>
                                    <p:animEffect transition="in" filter="dissolve">
                                      <p:cBhvr>
                                        <p:cTn id="57" dur="500"/>
                                        <p:tgtEl>
                                          <p:spTgt spid="187"/>
                                        </p:tgtEl>
                                      </p:cBhvr>
                                    </p:animEffect>
                                  </p:childTnLst>
                                </p:cTn>
                              </p:par>
                            </p:childTnLst>
                          </p:cTn>
                        </p:par>
                        <p:par>
                          <p:cTn id="58" fill="hold">
                            <p:stCondLst>
                              <p:cond delay="500"/>
                            </p:stCondLst>
                            <p:childTnLst>
                              <p:par>
                                <p:cTn id="59" presetID="0" presetClass="path" presetSubtype="0" accel="50000" decel="50000" fill="hold" grpId="0" nodeType="afterEffect">
                                  <p:stCondLst>
                                    <p:cond delay="0"/>
                                  </p:stCondLst>
                                  <p:childTnLst>
                                    <p:animMotion origin="layout" path="M 3.88889E-6 -3.7037E-7 L -0.00018 0.05579 " pathEditMode="relative" rAng="0" ptsTypes="AA">
                                      <p:cBhvr>
                                        <p:cTn id="60" dur="2000" fill="hold"/>
                                        <p:tgtEl>
                                          <p:spTgt spid="124"/>
                                        </p:tgtEl>
                                        <p:attrNameLst>
                                          <p:attrName>ppt_x</p:attrName>
                                          <p:attrName>ppt_y</p:attrName>
                                        </p:attrNameLst>
                                      </p:cBhvr>
                                      <p:rCtr x="-17" y="2778"/>
                                    </p:animMotion>
                                  </p:childTnLst>
                                </p:cTn>
                              </p:par>
                              <p:par>
                                <p:cTn id="61" presetID="0" presetClass="path" presetSubtype="0" accel="50000" decel="50000" fill="hold" grpId="0" nodeType="withEffect">
                                  <p:stCondLst>
                                    <p:cond delay="0"/>
                                  </p:stCondLst>
                                  <p:childTnLst>
                                    <p:animMotion origin="layout" path="M 1.38889E-6 2.96296E-6 L 0.00139 0.0574 " pathEditMode="relative" rAng="0" ptsTypes="AA">
                                      <p:cBhvr>
                                        <p:cTn id="62" dur="2000" fill="hold"/>
                                        <p:tgtEl>
                                          <p:spTgt spid="130"/>
                                        </p:tgtEl>
                                        <p:attrNameLst>
                                          <p:attrName>ppt_x</p:attrName>
                                          <p:attrName>ppt_y</p:attrName>
                                        </p:attrNameLst>
                                      </p:cBhvr>
                                      <p:rCtr x="52" y="2778"/>
                                    </p:animMotion>
                                  </p:childTnLst>
                                </p:cTn>
                              </p:par>
                            </p:childTnLst>
                          </p:cTn>
                        </p:par>
                        <p:par>
                          <p:cTn id="63" fill="hold">
                            <p:stCondLst>
                              <p:cond delay="2500"/>
                            </p:stCondLst>
                            <p:childTnLst>
                              <p:par>
                                <p:cTn id="64" presetID="9" presetClass="entr" presetSubtype="0" fill="hold" grpId="0" nodeType="afterEffect">
                                  <p:stCondLst>
                                    <p:cond delay="0"/>
                                  </p:stCondLst>
                                  <p:childTnLst>
                                    <p:set>
                                      <p:cBhvr>
                                        <p:cTn id="65" dur="1" fill="hold">
                                          <p:stCondLst>
                                            <p:cond delay="0"/>
                                          </p:stCondLst>
                                        </p:cTn>
                                        <p:tgtEl>
                                          <p:spTgt spid="125"/>
                                        </p:tgtEl>
                                        <p:attrNameLst>
                                          <p:attrName>style.visibility</p:attrName>
                                        </p:attrNameLst>
                                      </p:cBhvr>
                                      <p:to>
                                        <p:strVal val="visible"/>
                                      </p:to>
                                    </p:set>
                                    <p:animEffect transition="in" filter="dissolve">
                                      <p:cBhvr>
                                        <p:cTn id="66" dur="500"/>
                                        <p:tgtEl>
                                          <p:spTgt spid="125"/>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170"/>
                                        </p:tgtEl>
                                        <p:attrNameLst>
                                          <p:attrName>style.visibility</p:attrName>
                                        </p:attrNameLst>
                                      </p:cBhvr>
                                      <p:to>
                                        <p:strVal val="visible"/>
                                      </p:to>
                                    </p:set>
                                    <p:animEffect transition="in" filter="dissolve">
                                      <p:cBhvr>
                                        <p:cTn id="69" dur="500"/>
                                        <p:tgtEl>
                                          <p:spTgt spid="17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157"/>
                                        </p:tgtEl>
                                        <p:attrNameLst>
                                          <p:attrName>style.visibility</p:attrName>
                                        </p:attrNameLst>
                                      </p:cBhvr>
                                      <p:to>
                                        <p:strVal val="visible"/>
                                      </p:to>
                                    </p:set>
                                    <p:animEffect transition="in" filter="wipe(down)">
                                      <p:cBhvr>
                                        <p:cTn id="74" dur="500"/>
                                        <p:tgtEl>
                                          <p:spTgt spid="157"/>
                                        </p:tgtEl>
                                      </p:cBhvr>
                                    </p:animEffect>
                                  </p:childTnLst>
                                </p:cTn>
                              </p:par>
                              <p:par>
                                <p:cTn id="75" presetID="22" presetClass="entr" presetSubtype="4" fill="hold" nodeType="withEffect">
                                  <p:stCondLst>
                                    <p:cond delay="0"/>
                                  </p:stCondLst>
                                  <p:childTnLst>
                                    <p:set>
                                      <p:cBhvr>
                                        <p:cTn id="76" dur="1" fill="hold">
                                          <p:stCondLst>
                                            <p:cond delay="0"/>
                                          </p:stCondLst>
                                        </p:cTn>
                                        <p:tgtEl>
                                          <p:spTgt spid="161"/>
                                        </p:tgtEl>
                                        <p:attrNameLst>
                                          <p:attrName>style.visibility</p:attrName>
                                        </p:attrNameLst>
                                      </p:cBhvr>
                                      <p:to>
                                        <p:strVal val="visible"/>
                                      </p:to>
                                    </p:set>
                                    <p:animEffect transition="in" filter="wipe(down)">
                                      <p:cBhvr>
                                        <p:cTn id="77" dur="500"/>
                                        <p:tgtEl>
                                          <p:spTgt spid="161"/>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190"/>
                                        </p:tgtEl>
                                        <p:attrNameLst>
                                          <p:attrName>style.visibility</p:attrName>
                                        </p:attrNameLst>
                                      </p:cBhvr>
                                      <p:to>
                                        <p:strVal val="visible"/>
                                      </p:to>
                                    </p:set>
                                    <p:animEffect transition="in" filter="dissolve">
                                      <p:cBhvr>
                                        <p:cTn id="80" dur="500"/>
                                        <p:tgtEl>
                                          <p:spTgt spid="190"/>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180"/>
                                        </p:tgtEl>
                                        <p:attrNameLst>
                                          <p:attrName>style.visibility</p:attrName>
                                        </p:attrNameLst>
                                      </p:cBhvr>
                                      <p:to>
                                        <p:strVal val="visible"/>
                                      </p:to>
                                    </p:set>
                                    <p:animEffect transition="in" filter="wipe(down)">
                                      <p:cBhvr>
                                        <p:cTn id="85" dur="500"/>
                                        <p:tgtEl>
                                          <p:spTgt spid="180"/>
                                        </p:tgtEl>
                                      </p:cBhvr>
                                    </p:animEffect>
                                  </p:childTnLst>
                                </p:cTn>
                              </p:par>
                              <p:par>
                                <p:cTn id="86" presetID="22" presetClass="entr" presetSubtype="4" fill="hold" nodeType="withEffect">
                                  <p:stCondLst>
                                    <p:cond delay="0"/>
                                  </p:stCondLst>
                                  <p:childTnLst>
                                    <p:set>
                                      <p:cBhvr>
                                        <p:cTn id="87" dur="1" fill="hold">
                                          <p:stCondLst>
                                            <p:cond delay="0"/>
                                          </p:stCondLst>
                                        </p:cTn>
                                        <p:tgtEl>
                                          <p:spTgt spid="184"/>
                                        </p:tgtEl>
                                        <p:attrNameLst>
                                          <p:attrName>style.visibility</p:attrName>
                                        </p:attrNameLst>
                                      </p:cBhvr>
                                      <p:to>
                                        <p:strVal val="visible"/>
                                      </p:to>
                                    </p:set>
                                    <p:animEffect transition="in" filter="wipe(down)">
                                      <p:cBhvr>
                                        <p:cTn id="88" dur="500"/>
                                        <p:tgtEl>
                                          <p:spTgt spid="184"/>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91"/>
                                        </p:tgtEl>
                                        <p:attrNameLst>
                                          <p:attrName>style.visibility</p:attrName>
                                        </p:attrNameLst>
                                      </p:cBhvr>
                                      <p:to>
                                        <p:strVal val="visible"/>
                                      </p:to>
                                    </p:set>
                                    <p:animEffect transition="in" filter="dissolve">
                                      <p:cBhvr>
                                        <p:cTn id="91" dur="500"/>
                                        <p:tgtEl>
                                          <p:spTgt spid="191"/>
                                        </p:tgtEl>
                                      </p:cBhvr>
                                    </p:animEffect>
                                  </p:childTnLst>
                                </p:cTn>
                              </p:par>
                              <p:par>
                                <p:cTn id="92" presetID="9" presetClass="entr" presetSubtype="0" fill="hold" grpId="1" nodeType="withEffect">
                                  <p:stCondLst>
                                    <p:cond delay="0"/>
                                  </p:stCondLst>
                                  <p:childTnLst>
                                    <p:set>
                                      <p:cBhvr>
                                        <p:cTn id="93" dur="1" fill="hold">
                                          <p:stCondLst>
                                            <p:cond delay="0"/>
                                          </p:stCondLst>
                                        </p:cTn>
                                        <p:tgtEl>
                                          <p:spTgt spid="191"/>
                                        </p:tgtEl>
                                        <p:attrNameLst>
                                          <p:attrName>style.visibility</p:attrName>
                                        </p:attrNameLst>
                                      </p:cBhvr>
                                      <p:to>
                                        <p:strVal val="visible"/>
                                      </p:to>
                                    </p:set>
                                    <p:animEffect transition="in" filter="dissolve">
                                      <p:cBhvr>
                                        <p:cTn id="94" dur="5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87" grpId="0" animBg="1"/>
      <p:bldP spid="190" grpId="0" animBg="1"/>
      <p:bldP spid="13" grpId="0" animBg="1"/>
      <p:bldP spid="112" grpId="0" animBg="1"/>
      <p:bldP spid="178" grpId="0" animBg="1"/>
      <p:bldP spid="188" grpId="0" animBg="1"/>
      <p:bldP spid="133" grpId="0" animBg="1"/>
      <p:bldP spid="89" grpId="0" animBg="1"/>
      <p:bldP spid="170" grpId="0" animBg="1"/>
      <p:bldP spid="124" grpId="0" animBg="1"/>
      <p:bldP spid="130" grpId="0" animBg="1"/>
      <p:bldP spid="191" grpId="0" animBg="1"/>
      <p:bldP spid="191"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87824" y="2852936"/>
            <a:ext cx="3467616" cy="1077218"/>
          </a:xfrm>
          <a:prstGeom prst="rect">
            <a:avLst/>
          </a:prstGeom>
          <a:noFill/>
        </p:spPr>
        <p:txBody>
          <a:bodyPr wrap="none" lIns="91440" tIns="45720" rIns="91440" bIns="45720">
            <a:spAutoFit/>
          </a:bodyPr>
          <a:lstStyle/>
          <a:p>
            <a:pPr algn="ctr"/>
            <a:r>
              <a:rPr lang="zh-CN" altLang="en-US" sz="6400" b="1"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icrosoft YaHei" charset="0"/>
                <a:ea typeface="Microsoft YaHei" charset="0"/>
                <a:cs typeface="Microsoft YaHei" charset="0"/>
              </a:rPr>
              <a:t>关于事务</a:t>
            </a:r>
            <a:endParaRPr lang="zh-CN" altLang="en-US" sz="64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icrosoft YaHei" charset="0"/>
              <a:ea typeface="Microsoft YaHei" charset="0"/>
              <a:cs typeface="Microsoft YaHei" charset="0"/>
            </a:endParaRPr>
          </a:p>
        </p:txBody>
      </p:sp>
    </p:spTree>
    <p:extLst>
      <p:ext uri="{BB962C8B-B14F-4D97-AF65-F5344CB8AC3E}">
        <p14:creationId xmlns:p14="http://schemas.microsoft.com/office/powerpoint/2010/main" val="12724697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 8"/>
          <p:cNvGrpSpPr/>
          <p:nvPr/>
        </p:nvGrpSpPr>
        <p:grpSpPr>
          <a:xfrm>
            <a:off x="1387604" y="3358308"/>
            <a:ext cx="1328302" cy="840468"/>
            <a:chOff x="2956323" y="5611435"/>
            <a:chExt cx="1328302" cy="840468"/>
          </a:xfrm>
        </p:grpSpPr>
        <p:sp>
          <p:nvSpPr>
            <p:cNvPr id="88" name="矩形 87"/>
            <p:cNvSpPr/>
            <p:nvPr/>
          </p:nvSpPr>
          <p:spPr>
            <a:xfrm>
              <a:off x="2956323" y="5611435"/>
              <a:ext cx="1328302" cy="840468"/>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rtlCol="0" anchor="t"/>
            <a:lstStyle/>
            <a:p>
              <a:pPr algn="ctr"/>
              <a:r>
                <a:rPr lang="zh-CN" altLang="en-US" dirty="0" smtClean="0">
                  <a:latin typeface="Microsoft YaHei" charset="0"/>
                  <a:ea typeface="Microsoft YaHei" charset="0"/>
                  <a:cs typeface="Microsoft YaHei" charset="0"/>
                </a:rPr>
                <a:t>消息去重</a:t>
              </a:r>
              <a:endParaRPr lang="zh-CN" altLang="en-US" dirty="0">
                <a:latin typeface="Microsoft YaHei" charset="0"/>
                <a:ea typeface="Microsoft YaHei" charset="0"/>
                <a:cs typeface="Microsoft YaHei" charset="0"/>
              </a:endParaRPr>
            </a:p>
          </p:txBody>
        </p:sp>
        <p:sp>
          <p:nvSpPr>
            <p:cNvPr id="90" name="矩形 89"/>
            <p:cNvSpPr/>
            <p:nvPr/>
          </p:nvSpPr>
          <p:spPr>
            <a:xfrm>
              <a:off x="3041892" y="5977915"/>
              <a:ext cx="1137304" cy="3809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smtClean="0"/>
                <a:t>跟新</a:t>
              </a:r>
              <a:r>
                <a:rPr lang="en-US" altLang="zh-CN" sz="1200" dirty="0" smtClean="0"/>
                <a:t>TX</a:t>
              </a:r>
              <a:r>
                <a:rPr lang="zh-CN" altLang="en-US" sz="1200" dirty="0" smtClean="0"/>
                <a:t>状态</a:t>
              </a:r>
            </a:p>
            <a:p>
              <a:pPr algn="ctr"/>
              <a:r>
                <a:rPr lang="en-US" altLang="zh-CN" sz="800" dirty="0" smtClean="0">
                  <a:latin typeface="Microsoft YaHei" charset="0"/>
                  <a:ea typeface="Microsoft YaHei" charset="0"/>
                  <a:cs typeface="Microsoft YaHei" charset="0"/>
                </a:rPr>
                <a:t>(</a:t>
              </a:r>
              <a:r>
                <a:rPr lang="zh-CN" altLang="en-US" sz="800" dirty="0" smtClean="0">
                  <a:latin typeface="Microsoft YaHei" charset="0"/>
                  <a:ea typeface="Microsoft YaHei" charset="0"/>
                  <a:cs typeface="Microsoft YaHei" charset="0"/>
                </a:rPr>
                <a:t>状态</a:t>
              </a:r>
              <a:r>
                <a:rPr lang="en-US" altLang="zh-CN" sz="800" dirty="0" smtClean="0">
                  <a:latin typeface="Microsoft YaHei" charset="0"/>
                  <a:ea typeface="Microsoft YaHei" charset="0"/>
                  <a:cs typeface="Microsoft YaHei" charset="0"/>
                </a:rPr>
                <a:t>:CANCELLING)</a:t>
              </a:r>
              <a:endParaRPr lang="zh-CN" altLang="en-US" sz="800" dirty="0">
                <a:latin typeface="Microsoft YaHei" charset="0"/>
                <a:ea typeface="Microsoft YaHei" charset="0"/>
                <a:cs typeface="Microsoft YaHei" charset="0"/>
              </a:endParaRPr>
            </a:p>
          </p:txBody>
        </p:sp>
      </p:grpSp>
      <p:sp>
        <p:nvSpPr>
          <p:cNvPr id="2" name="标题 1"/>
          <p:cNvSpPr>
            <a:spLocks noGrp="1"/>
          </p:cNvSpPr>
          <p:nvPr>
            <p:ph type="title"/>
          </p:nvPr>
        </p:nvSpPr>
        <p:spPr>
          <a:xfrm>
            <a:off x="457200" y="274638"/>
            <a:ext cx="3178696" cy="1143000"/>
          </a:xfrm>
        </p:spPr>
        <p:txBody>
          <a:bodyPr/>
          <a:lstStyle/>
          <a:p>
            <a:pPr algn="l"/>
            <a:r>
              <a:rPr kumimoji="1" lang="en-US" altLang="zh-CN" dirty="0" smtClean="0">
                <a:latin typeface="Microsoft YaHei" charset="0"/>
                <a:ea typeface="Microsoft YaHei" charset="0"/>
                <a:cs typeface="Microsoft YaHei" charset="0"/>
              </a:rPr>
              <a:t>Cancel</a:t>
            </a:r>
            <a:endParaRPr kumimoji="1" lang="zh-CN" altLang="en-US" dirty="0">
              <a:latin typeface="Microsoft YaHei" charset="0"/>
              <a:ea typeface="Microsoft YaHei" charset="0"/>
              <a:cs typeface="Microsoft YaHei" charset="0"/>
            </a:endParaRPr>
          </a:p>
        </p:txBody>
      </p:sp>
      <p:sp>
        <p:nvSpPr>
          <p:cNvPr id="12" name="流程图: 磁盘 69"/>
          <p:cNvSpPr/>
          <p:nvPr/>
        </p:nvSpPr>
        <p:spPr>
          <a:xfrm>
            <a:off x="6425761" y="1752149"/>
            <a:ext cx="1861487" cy="1265353"/>
          </a:xfrm>
          <a:prstGeom prst="flowChartMagneticDisk">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latin typeface="Microsoft YaHei" charset="0"/>
              <a:ea typeface="Microsoft YaHei" charset="0"/>
              <a:cs typeface="Microsoft YaHei" charset="0"/>
            </a:endParaRPr>
          </a:p>
        </p:txBody>
      </p:sp>
      <p:sp>
        <p:nvSpPr>
          <p:cNvPr id="16" name="矩形 15"/>
          <p:cNvSpPr/>
          <p:nvPr/>
        </p:nvSpPr>
        <p:spPr>
          <a:xfrm>
            <a:off x="6531463" y="2261021"/>
            <a:ext cx="666448" cy="591522"/>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zh-CN" altLang="en-US" dirty="0">
              <a:latin typeface="Microsoft YaHei" charset="0"/>
              <a:ea typeface="Microsoft YaHei" charset="0"/>
              <a:cs typeface="Microsoft YaHei" charset="0"/>
            </a:endParaRPr>
          </a:p>
        </p:txBody>
      </p:sp>
      <p:sp>
        <p:nvSpPr>
          <p:cNvPr id="17" name="矩形 16"/>
          <p:cNvSpPr/>
          <p:nvPr/>
        </p:nvSpPr>
        <p:spPr>
          <a:xfrm>
            <a:off x="6531463" y="2261020"/>
            <a:ext cx="666448" cy="19199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smtClean="0">
                <a:latin typeface="Microsoft YaHei" charset="0"/>
                <a:ea typeface="Microsoft YaHei" charset="0"/>
                <a:cs typeface="Microsoft YaHei" charset="0"/>
              </a:rPr>
              <a:t>事务库</a:t>
            </a:r>
            <a:endParaRPr lang="zh-CN" altLang="en-US" sz="1200" dirty="0">
              <a:latin typeface="Microsoft YaHei" charset="0"/>
              <a:ea typeface="Microsoft YaHei" charset="0"/>
              <a:cs typeface="Microsoft YaHei" charset="0"/>
            </a:endParaRPr>
          </a:p>
        </p:txBody>
      </p:sp>
      <p:sp>
        <p:nvSpPr>
          <p:cNvPr id="18" name="矩形 17"/>
          <p:cNvSpPr/>
          <p:nvPr/>
        </p:nvSpPr>
        <p:spPr>
          <a:xfrm>
            <a:off x="6531463" y="2455544"/>
            <a:ext cx="666448" cy="19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smtClean="0">
                <a:latin typeface="Microsoft YaHei" charset="0"/>
                <a:ea typeface="Microsoft YaHei" charset="0"/>
                <a:cs typeface="Microsoft YaHei" charset="0"/>
              </a:rPr>
              <a:t>… …</a:t>
            </a:r>
            <a:endParaRPr lang="zh-CN" altLang="en-US" sz="1200" b="1" dirty="0">
              <a:latin typeface="Microsoft YaHei" charset="0"/>
              <a:ea typeface="Microsoft YaHei" charset="0"/>
              <a:cs typeface="Microsoft YaHei" charset="0"/>
            </a:endParaRPr>
          </a:p>
        </p:txBody>
      </p:sp>
      <p:sp>
        <p:nvSpPr>
          <p:cNvPr id="21" name="流程图: 磁盘 84"/>
          <p:cNvSpPr/>
          <p:nvPr/>
        </p:nvSpPr>
        <p:spPr>
          <a:xfrm>
            <a:off x="4721270" y="201853"/>
            <a:ext cx="1027587" cy="1237583"/>
          </a:xfrm>
          <a:prstGeom prst="flowChartMagneticDisk">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latin typeface="Microsoft YaHei" charset="0"/>
              <a:ea typeface="Microsoft YaHei" charset="0"/>
              <a:cs typeface="Microsoft YaHei" charset="0"/>
            </a:endParaRPr>
          </a:p>
        </p:txBody>
      </p:sp>
      <p:sp>
        <p:nvSpPr>
          <p:cNvPr id="25" name="矩形 24"/>
          <p:cNvSpPr/>
          <p:nvPr/>
        </p:nvSpPr>
        <p:spPr>
          <a:xfrm>
            <a:off x="4819735" y="665452"/>
            <a:ext cx="829404" cy="651689"/>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zh-CN" altLang="en-US" dirty="0">
              <a:latin typeface="Microsoft YaHei" charset="0"/>
              <a:ea typeface="Microsoft YaHei" charset="0"/>
              <a:cs typeface="Microsoft YaHei" charset="0"/>
            </a:endParaRPr>
          </a:p>
        </p:txBody>
      </p:sp>
      <p:sp>
        <p:nvSpPr>
          <p:cNvPr id="26" name="矩形 25"/>
          <p:cNvSpPr/>
          <p:nvPr/>
        </p:nvSpPr>
        <p:spPr>
          <a:xfrm>
            <a:off x="4819735" y="665450"/>
            <a:ext cx="829404" cy="21793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smtClean="0">
                <a:latin typeface="Microsoft YaHei" charset="0"/>
                <a:ea typeface="Microsoft YaHei" charset="0"/>
                <a:cs typeface="Microsoft YaHei" charset="0"/>
              </a:rPr>
              <a:t>事务表</a:t>
            </a:r>
            <a:endParaRPr lang="zh-CN" altLang="en-US" sz="1200" dirty="0">
              <a:latin typeface="Microsoft YaHei" charset="0"/>
              <a:ea typeface="Microsoft YaHei" charset="0"/>
              <a:cs typeface="Microsoft YaHei" charset="0"/>
            </a:endParaRPr>
          </a:p>
        </p:txBody>
      </p:sp>
      <p:sp>
        <p:nvSpPr>
          <p:cNvPr id="27" name="矩形 26"/>
          <p:cNvSpPr/>
          <p:nvPr/>
        </p:nvSpPr>
        <p:spPr>
          <a:xfrm>
            <a:off x="4819735" y="897443"/>
            <a:ext cx="829404" cy="20196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smtClean="0">
                <a:latin typeface="Microsoft YaHei" charset="0"/>
                <a:ea typeface="Microsoft YaHei" charset="0"/>
                <a:cs typeface="Microsoft YaHei" charset="0"/>
              </a:rPr>
              <a:t>… …</a:t>
            </a:r>
            <a:endParaRPr lang="zh-CN" altLang="en-US" sz="1200" b="1" dirty="0">
              <a:latin typeface="Microsoft YaHei" charset="0"/>
              <a:ea typeface="Microsoft YaHei" charset="0"/>
              <a:cs typeface="Microsoft YaHei" charset="0"/>
            </a:endParaRPr>
          </a:p>
        </p:txBody>
      </p:sp>
      <p:sp>
        <p:nvSpPr>
          <p:cNvPr id="49" name="矩形 48"/>
          <p:cNvSpPr/>
          <p:nvPr/>
        </p:nvSpPr>
        <p:spPr>
          <a:xfrm>
            <a:off x="3791060" y="1554112"/>
            <a:ext cx="1561880" cy="209772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rtlCol="0" anchor="t"/>
          <a:lstStyle/>
          <a:p>
            <a:pPr algn="ctr"/>
            <a:r>
              <a:rPr lang="zh-CN" altLang="en-US" dirty="0" smtClean="0">
                <a:latin typeface="Microsoft YaHei" charset="0"/>
                <a:ea typeface="Microsoft YaHei" charset="0"/>
                <a:cs typeface="Microsoft YaHei" charset="0"/>
              </a:rPr>
              <a:t>商城服务</a:t>
            </a:r>
            <a:endParaRPr lang="zh-CN" altLang="en-US" dirty="0">
              <a:latin typeface="Microsoft YaHei" charset="0"/>
              <a:ea typeface="Microsoft YaHei" charset="0"/>
              <a:cs typeface="Microsoft YaHei" charset="0"/>
            </a:endParaRPr>
          </a:p>
        </p:txBody>
      </p:sp>
      <p:sp>
        <p:nvSpPr>
          <p:cNvPr id="50" name="矩形 49"/>
          <p:cNvSpPr/>
          <p:nvPr/>
        </p:nvSpPr>
        <p:spPr>
          <a:xfrm>
            <a:off x="4028416" y="2216742"/>
            <a:ext cx="1080120" cy="2160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latin typeface="Microsoft YaHei" charset="0"/>
                <a:ea typeface="Microsoft YaHei" charset="0"/>
                <a:cs typeface="Microsoft YaHei" charset="0"/>
              </a:rPr>
              <a:t>减库存</a:t>
            </a:r>
            <a:endParaRPr lang="zh-CN" altLang="en-US" sz="1600" dirty="0" smtClean="0">
              <a:latin typeface="Microsoft YaHei" charset="0"/>
              <a:ea typeface="Microsoft YaHei" charset="0"/>
              <a:cs typeface="Microsoft YaHei" charset="0"/>
            </a:endParaRPr>
          </a:p>
        </p:txBody>
      </p:sp>
      <p:sp>
        <p:nvSpPr>
          <p:cNvPr id="51" name="矩形 50"/>
          <p:cNvSpPr/>
          <p:nvPr/>
        </p:nvSpPr>
        <p:spPr>
          <a:xfrm>
            <a:off x="4028416" y="2443263"/>
            <a:ext cx="1080120" cy="2160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latin typeface="Microsoft YaHei" charset="0"/>
                <a:ea typeface="Microsoft YaHei" charset="0"/>
                <a:cs typeface="Microsoft YaHei" charset="0"/>
              </a:rPr>
              <a:t>新增订单</a:t>
            </a:r>
            <a:endParaRPr lang="zh-CN" altLang="en-US" sz="1600" dirty="0">
              <a:latin typeface="Microsoft YaHei" charset="0"/>
              <a:ea typeface="Microsoft YaHei" charset="0"/>
              <a:cs typeface="Microsoft YaHei" charset="0"/>
            </a:endParaRPr>
          </a:p>
        </p:txBody>
      </p:sp>
      <p:sp>
        <p:nvSpPr>
          <p:cNvPr id="52" name="矩形 51"/>
          <p:cNvSpPr/>
          <p:nvPr/>
        </p:nvSpPr>
        <p:spPr>
          <a:xfrm>
            <a:off x="4028416" y="1986161"/>
            <a:ext cx="1080120"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latin typeface="Microsoft YaHei" charset="0"/>
                <a:ea typeface="Microsoft YaHei" charset="0"/>
                <a:cs typeface="Microsoft YaHei" charset="0"/>
              </a:rPr>
              <a:t>…</a:t>
            </a:r>
            <a:endParaRPr lang="zh-CN" altLang="en-US" sz="1200" dirty="0" smtClean="0">
              <a:latin typeface="Microsoft YaHei" charset="0"/>
              <a:ea typeface="Microsoft YaHei" charset="0"/>
              <a:cs typeface="Microsoft YaHei" charset="0"/>
            </a:endParaRPr>
          </a:p>
        </p:txBody>
      </p:sp>
      <p:sp>
        <p:nvSpPr>
          <p:cNvPr id="53" name="矩形 52"/>
          <p:cNvSpPr/>
          <p:nvPr/>
        </p:nvSpPr>
        <p:spPr>
          <a:xfrm>
            <a:off x="4028416" y="2887805"/>
            <a:ext cx="1080120"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200" dirty="0" smtClean="0">
                <a:latin typeface="Microsoft YaHei" charset="0"/>
                <a:ea typeface="Microsoft YaHei" charset="0"/>
                <a:cs typeface="Microsoft YaHei" charset="0"/>
              </a:rPr>
              <a:t>回滚</a:t>
            </a:r>
            <a:endParaRPr lang="zh-CN" altLang="en-US" sz="1200" dirty="0">
              <a:latin typeface="Microsoft YaHei" charset="0"/>
              <a:ea typeface="Microsoft YaHei" charset="0"/>
              <a:cs typeface="Microsoft YaHei" charset="0"/>
            </a:endParaRPr>
          </a:p>
        </p:txBody>
      </p:sp>
      <p:sp>
        <p:nvSpPr>
          <p:cNvPr id="58" name="矩形 57"/>
          <p:cNvSpPr/>
          <p:nvPr/>
        </p:nvSpPr>
        <p:spPr>
          <a:xfrm>
            <a:off x="4028416" y="2674546"/>
            <a:ext cx="1080120" cy="216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latin typeface="Microsoft YaHei" charset="0"/>
                <a:ea typeface="Microsoft YaHei" charset="0"/>
                <a:cs typeface="Microsoft YaHei" charset="0"/>
              </a:rPr>
              <a:t>…</a:t>
            </a:r>
            <a:endParaRPr lang="zh-CN" altLang="en-US" sz="1200" dirty="0">
              <a:latin typeface="Microsoft YaHei" charset="0"/>
              <a:ea typeface="Microsoft YaHei" charset="0"/>
              <a:cs typeface="Microsoft YaHei" charset="0"/>
            </a:endParaRPr>
          </a:p>
        </p:txBody>
      </p:sp>
      <p:sp>
        <p:nvSpPr>
          <p:cNvPr id="74" name="圆柱形 114"/>
          <p:cNvSpPr/>
          <p:nvPr/>
        </p:nvSpPr>
        <p:spPr>
          <a:xfrm rot="5400000">
            <a:off x="4136409" y="3824265"/>
            <a:ext cx="869835" cy="2660308"/>
          </a:xfrm>
          <a:prstGeom prst="can">
            <a:avLst>
              <a:gd name="adj" fmla="val 29205"/>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latin typeface="Microsoft YaHei" charset="0"/>
              <a:ea typeface="Microsoft YaHei" charset="0"/>
              <a:cs typeface="Microsoft YaHei" charset="0"/>
            </a:endParaRPr>
          </a:p>
        </p:txBody>
      </p:sp>
      <p:sp>
        <p:nvSpPr>
          <p:cNvPr id="75" name="矩形 74"/>
          <p:cNvSpPr/>
          <p:nvPr/>
        </p:nvSpPr>
        <p:spPr>
          <a:xfrm>
            <a:off x="3453209" y="5143235"/>
            <a:ext cx="622023" cy="29634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900" dirty="0" err="1" smtClean="0">
                <a:latin typeface="Microsoft YaHei" charset="0"/>
                <a:ea typeface="Microsoft YaHei" charset="0"/>
                <a:cs typeface="Microsoft YaHei" charset="0"/>
              </a:rPr>
              <a:t>Txid</a:t>
            </a:r>
            <a:r>
              <a:rPr lang="en-US" altLang="zh-CN" sz="900" dirty="0" smtClean="0">
                <a:latin typeface="Microsoft YaHei" charset="0"/>
                <a:ea typeface="Microsoft YaHei" charset="0"/>
                <a:cs typeface="Microsoft YaHei" charset="0"/>
              </a:rPr>
              <a:t>=1</a:t>
            </a:r>
            <a:endParaRPr lang="zh-CN" altLang="en-US" sz="900" dirty="0">
              <a:latin typeface="Microsoft YaHei" charset="0"/>
              <a:ea typeface="Microsoft YaHei" charset="0"/>
              <a:cs typeface="Microsoft YaHei" charset="0"/>
            </a:endParaRPr>
          </a:p>
        </p:txBody>
      </p:sp>
      <p:sp>
        <p:nvSpPr>
          <p:cNvPr id="76" name="矩形 75"/>
          <p:cNvSpPr/>
          <p:nvPr/>
        </p:nvSpPr>
        <p:spPr>
          <a:xfrm>
            <a:off x="4099247" y="5143235"/>
            <a:ext cx="622023" cy="29634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900" dirty="0" err="1" smtClean="0">
                <a:latin typeface="Microsoft YaHei" charset="0"/>
                <a:ea typeface="Microsoft YaHei" charset="0"/>
                <a:cs typeface="Microsoft YaHei" charset="0"/>
              </a:rPr>
              <a:t>Txid</a:t>
            </a:r>
            <a:r>
              <a:rPr lang="en-US" altLang="zh-CN" sz="900" dirty="0" smtClean="0">
                <a:latin typeface="Microsoft YaHei" charset="0"/>
                <a:ea typeface="Microsoft YaHei" charset="0"/>
                <a:cs typeface="Microsoft YaHei" charset="0"/>
              </a:rPr>
              <a:t>=5</a:t>
            </a:r>
            <a:endParaRPr lang="zh-CN" altLang="en-US" sz="900" dirty="0">
              <a:latin typeface="Microsoft YaHei" charset="0"/>
              <a:ea typeface="Microsoft YaHei" charset="0"/>
              <a:cs typeface="Microsoft YaHei" charset="0"/>
            </a:endParaRPr>
          </a:p>
        </p:txBody>
      </p:sp>
      <p:sp>
        <p:nvSpPr>
          <p:cNvPr id="77" name="矩形 76"/>
          <p:cNvSpPr/>
          <p:nvPr/>
        </p:nvSpPr>
        <p:spPr>
          <a:xfrm>
            <a:off x="4750037" y="5143235"/>
            <a:ext cx="622023" cy="29634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dirty="0" smtClean="0">
                <a:latin typeface="Microsoft YaHei" charset="0"/>
                <a:ea typeface="Microsoft YaHei" charset="0"/>
                <a:cs typeface="Microsoft YaHei" charset="0"/>
              </a:rPr>
              <a:t>… …</a:t>
            </a:r>
            <a:endParaRPr lang="zh-CN" altLang="en-US" sz="1200" dirty="0">
              <a:latin typeface="Microsoft YaHei" charset="0"/>
              <a:ea typeface="Microsoft YaHei" charset="0"/>
              <a:cs typeface="Microsoft YaHei" charset="0"/>
            </a:endParaRPr>
          </a:p>
        </p:txBody>
      </p:sp>
      <p:sp>
        <p:nvSpPr>
          <p:cNvPr id="78" name="矩形 77"/>
          <p:cNvSpPr/>
          <p:nvPr/>
        </p:nvSpPr>
        <p:spPr>
          <a:xfrm>
            <a:off x="3409841" y="4863515"/>
            <a:ext cx="2008656" cy="648072"/>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t"/>
          <a:lstStyle/>
          <a:p>
            <a:pPr algn="ctr"/>
            <a:r>
              <a:rPr lang="zh-CN" altLang="en-US" sz="1400" dirty="0" smtClean="0">
                <a:latin typeface="Microsoft YaHei" charset="0"/>
                <a:ea typeface="Microsoft YaHei" charset="0"/>
                <a:cs typeface="Microsoft YaHei" charset="0"/>
              </a:rPr>
              <a:t>消息系统</a:t>
            </a:r>
            <a:r>
              <a:rPr lang="en-US" altLang="zh-CN" sz="1400" dirty="0" smtClean="0">
                <a:latin typeface="Microsoft YaHei" charset="0"/>
                <a:ea typeface="Microsoft YaHei" charset="0"/>
                <a:cs typeface="Microsoft YaHei" charset="0"/>
              </a:rPr>
              <a:t>Topic</a:t>
            </a:r>
            <a:endParaRPr lang="zh-CN" altLang="en-US" sz="1400" dirty="0">
              <a:latin typeface="Microsoft YaHei" charset="0"/>
              <a:ea typeface="Microsoft YaHei" charset="0"/>
              <a:cs typeface="Microsoft YaHei" charset="0"/>
            </a:endParaRPr>
          </a:p>
        </p:txBody>
      </p:sp>
      <p:sp>
        <p:nvSpPr>
          <p:cNvPr id="91" name="矩形 90"/>
          <p:cNvSpPr/>
          <p:nvPr/>
        </p:nvSpPr>
        <p:spPr>
          <a:xfrm>
            <a:off x="7286092" y="2261021"/>
            <a:ext cx="856293" cy="591522"/>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zh-CN" altLang="en-US" dirty="0">
              <a:latin typeface="Microsoft YaHei" charset="0"/>
              <a:ea typeface="Microsoft YaHei" charset="0"/>
              <a:cs typeface="Microsoft YaHei" charset="0"/>
            </a:endParaRPr>
          </a:p>
        </p:txBody>
      </p:sp>
      <p:sp>
        <p:nvSpPr>
          <p:cNvPr id="92" name="矩形 91"/>
          <p:cNvSpPr/>
          <p:nvPr/>
        </p:nvSpPr>
        <p:spPr>
          <a:xfrm>
            <a:off x="7286093" y="2251759"/>
            <a:ext cx="856292" cy="2012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050" dirty="0" smtClean="0">
                <a:latin typeface="Microsoft YaHei" charset="0"/>
                <a:ea typeface="Microsoft YaHei" charset="0"/>
                <a:cs typeface="Microsoft YaHei" charset="0"/>
              </a:rPr>
              <a:t>订单前置表</a:t>
            </a:r>
            <a:endParaRPr lang="zh-CN" altLang="en-US" sz="1050" dirty="0">
              <a:latin typeface="Microsoft YaHei" charset="0"/>
              <a:ea typeface="Microsoft YaHei" charset="0"/>
              <a:cs typeface="Microsoft YaHei" charset="0"/>
            </a:endParaRPr>
          </a:p>
        </p:txBody>
      </p:sp>
      <p:sp>
        <p:nvSpPr>
          <p:cNvPr id="93" name="矩形 92"/>
          <p:cNvSpPr/>
          <p:nvPr/>
        </p:nvSpPr>
        <p:spPr>
          <a:xfrm>
            <a:off x="7286092" y="2444427"/>
            <a:ext cx="862982" cy="22460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smtClean="0">
                <a:latin typeface="Microsoft YaHei" charset="0"/>
                <a:ea typeface="Microsoft YaHei" charset="0"/>
                <a:cs typeface="Microsoft YaHei" charset="0"/>
              </a:rPr>
              <a:t>… …</a:t>
            </a:r>
            <a:endParaRPr lang="zh-CN" altLang="en-US" sz="1200" b="1" dirty="0">
              <a:latin typeface="Microsoft YaHei" charset="0"/>
              <a:ea typeface="Microsoft YaHei" charset="0"/>
              <a:cs typeface="Microsoft YaHei" charset="0"/>
            </a:endParaRPr>
          </a:p>
        </p:txBody>
      </p:sp>
      <p:sp>
        <p:nvSpPr>
          <p:cNvPr id="97" name="流程图: 磁盘 69"/>
          <p:cNvSpPr/>
          <p:nvPr/>
        </p:nvSpPr>
        <p:spPr>
          <a:xfrm>
            <a:off x="1028789" y="1805045"/>
            <a:ext cx="1904951" cy="1265353"/>
          </a:xfrm>
          <a:prstGeom prst="flowChartMagneticDisk">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latin typeface="Microsoft YaHei" charset="0"/>
              <a:ea typeface="Microsoft YaHei" charset="0"/>
              <a:cs typeface="Microsoft YaHei" charset="0"/>
            </a:endParaRPr>
          </a:p>
        </p:txBody>
      </p:sp>
      <p:sp>
        <p:nvSpPr>
          <p:cNvPr id="101" name="矩形 100"/>
          <p:cNvSpPr/>
          <p:nvPr/>
        </p:nvSpPr>
        <p:spPr>
          <a:xfrm>
            <a:off x="1163287" y="2313917"/>
            <a:ext cx="887276" cy="591522"/>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zh-CN" altLang="en-US" dirty="0">
              <a:latin typeface="Microsoft YaHei" charset="0"/>
              <a:ea typeface="Microsoft YaHei" charset="0"/>
              <a:cs typeface="Microsoft YaHei" charset="0"/>
            </a:endParaRPr>
          </a:p>
        </p:txBody>
      </p:sp>
      <p:sp>
        <p:nvSpPr>
          <p:cNvPr id="102" name="矩形 101"/>
          <p:cNvSpPr/>
          <p:nvPr/>
        </p:nvSpPr>
        <p:spPr>
          <a:xfrm>
            <a:off x="1163286" y="2318126"/>
            <a:ext cx="887277" cy="1903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050" dirty="0" smtClean="0">
                <a:latin typeface="Microsoft YaHei" charset="0"/>
                <a:ea typeface="Microsoft YaHei" charset="0"/>
                <a:cs typeface="Microsoft YaHei" charset="0"/>
              </a:rPr>
              <a:t>库存前置表</a:t>
            </a:r>
            <a:endParaRPr lang="zh-CN" altLang="en-US" sz="1050" dirty="0">
              <a:latin typeface="Microsoft YaHei" charset="0"/>
              <a:ea typeface="Microsoft YaHei" charset="0"/>
              <a:cs typeface="Microsoft YaHei" charset="0"/>
            </a:endParaRPr>
          </a:p>
        </p:txBody>
      </p:sp>
      <p:sp>
        <p:nvSpPr>
          <p:cNvPr id="103" name="矩形 102"/>
          <p:cNvSpPr/>
          <p:nvPr/>
        </p:nvSpPr>
        <p:spPr>
          <a:xfrm>
            <a:off x="1163286" y="2508440"/>
            <a:ext cx="887277" cy="19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smtClean="0">
                <a:latin typeface="Microsoft YaHei" charset="0"/>
                <a:ea typeface="Microsoft YaHei" charset="0"/>
                <a:cs typeface="Microsoft YaHei" charset="0"/>
              </a:rPr>
              <a:t>… …</a:t>
            </a:r>
            <a:endParaRPr lang="zh-CN" altLang="en-US" sz="1200" b="1" dirty="0">
              <a:latin typeface="Microsoft YaHei" charset="0"/>
              <a:ea typeface="Microsoft YaHei" charset="0"/>
              <a:cs typeface="Microsoft YaHei" charset="0"/>
            </a:endParaRPr>
          </a:p>
        </p:txBody>
      </p:sp>
      <p:sp>
        <p:nvSpPr>
          <p:cNvPr id="104" name="矩形 103"/>
          <p:cNvSpPr/>
          <p:nvPr/>
        </p:nvSpPr>
        <p:spPr>
          <a:xfrm>
            <a:off x="2138745" y="2313917"/>
            <a:ext cx="666448" cy="591522"/>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zh-CN" altLang="en-US" dirty="0">
              <a:latin typeface="Microsoft YaHei" charset="0"/>
              <a:ea typeface="Microsoft YaHei" charset="0"/>
              <a:cs typeface="Microsoft YaHei" charset="0"/>
            </a:endParaRPr>
          </a:p>
        </p:txBody>
      </p:sp>
      <p:sp>
        <p:nvSpPr>
          <p:cNvPr id="105" name="矩形 104"/>
          <p:cNvSpPr/>
          <p:nvPr/>
        </p:nvSpPr>
        <p:spPr>
          <a:xfrm>
            <a:off x="2138745" y="2313916"/>
            <a:ext cx="666448" cy="19199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smtClean="0">
                <a:latin typeface="Microsoft YaHei" charset="0"/>
                <a:ea typeface="Microsoft YaHei" charset="0"/>
                <a:cs typeface="Microsoft YaHei" charset="0"/>
              </a:rPr>
              <a:t>事务库</a:t>
            </a:r>
            <a:endParaRPr lang="zh-CN" altLang="en-US" sz="1200" dirty="0">
              <a:latin typeface="Microsoft YaHei" charset="0"/>
              <a:ea typeface="Microsoft YaHei" charset="0"/>
              <a:cs typeface="Microsoft YaHei" charset="0"/>
            </a:endParaRPr>
          </a:p>
        </p:txBody>
      </p:sp>
      <p:sp>
        <p:nvSpPr>
          <p:cNvPr id="106" name="矩形 105"/>
          <p:cNvSpPr/>
          <p:nvPr/>
        </p:nvSpPr>
        <p:spPr>
          <a:xfrm>
            <a:off x="2138745" y="2508440"/>
            <a:ext cx="666448" cy="19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smtClean="0">
                <a:latin typeface="Microsoft YaHei" charset="0"/>
                <a:ea typeface="Microsoft YaHei" charset="0"/>
                <a:cs typeface="Microsoft YaHei" charset="0"/>
              </a:rPr>
              <a:t>… …</a:t>
            </a:r>
            <a:endParaRPr lang="zh-CN" altLang="en-US" sz="1200" b="1" dirty="0">
              <a:latin typeface="Microsoft YaHei" charset="0"/>
              <a:ea typeface="Microsoft YaHei" charset="0"/>
              <a:cs typeface="Microsoft YaHei" charset="0"/>
            </a:endParaRPr>
          </a:p>
        </p:txBody>
      </p:sp>
      <p:sp>
        <p:nvSpPr>
          <p:cNvPr id="121" name="矩形 120"/>
          <p:cNvSpPr/>
          <p:nvPr/>
        </p:nvSpPr>
        <p:spPr>
          <a:xfrm>
            <a:off x="1358837" y="4443306"/>
            <a:ext cx="1328302" cy="1602931"/>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rtlCol="0" anchor="t"/>
          <a:lstStyle/>
          <a:p>
            <a:pPr algn="ctr"/>
            <a:r>
              <a:rPr lang="zh-CN" altLang="en-US" dirty="0" smtClean="0">
                <a:latin typeface="Microsoft YaHei" charset="0"/>
                <a:ea typeface="Microsoft YaHei" charset="0"/>
                <a:cs typeface="Microsoft YaHei" charset="0"/>
              </a:rPr>
              <a:t>库存服务</a:t>
            </a:r>
            <a:endParaRPr lang="zh-CN" altLang="en-US" dirty="0">
              <a:latin typeface="Microsoft YaHei" charset="0"/>
              <a:ea typeface="Microsoft YaHei" charset="0"/>
              <a:cs typeface="Microsoft YaHei" charset="0"/>
            </a:endParaRPr>
          </a:p>
        </p:txBody>
      </p:sp>
      <p:sp>
        <p:nvSpPr>
          <p:cNvPr id="122" name="矩形 121"/>
          <p:cNvSpPr/>
          <p:nvPr/>
        </p:nvSpPr>
        <p:spPr>
          <a:xfrm>
            <a:off x="1477562" y="4835397"/>
            <a:ext cx="1080120"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200" dirty="0" smtClean="0">
                <a:latin typeface="Microsoft YaHei" charset="0"/>
                <a:ea typeface="Microsoft YaHei" charset="0"/>
                <a:cs typeface="Microsoft YaHei" charset="0"/>
              </a:rPr>
              <a:t>开启事</a:t>
            </a:r>
            <a:r>
              <a:rPr lang="zh-CN" altLang="en-US" sz="1200" dirty="0">
                <a:latin typeface="Microsoft YaHei" charset="0"/>
                <a:ea typeface="Microsoft YaHei" charset="0"/>
                <a:cs typeface="Microsoft YaHei" charset="0"/>
              </a:rPr>
              <a:t>务</a:t>
            </a:r>
            <a:endParaRPr lang="zh-CN" altLang="en-US" sz="1200" dirty="0" smtClean="0">
              <a:latin typeface="Microsoft YaHei" charset="0"/>
              <a:ea typeface="Microsoft YaHei" charset="0"/>
              <a:cs typeface="Microsoft YaHei" charset="0"/>
            </a:endParaRPr>
          </a:p>
        </p:txBody>
      </p:sp>
      <p:sp>
        <p:nvSpPr>
          <p:cNvPr id="123" name="矩形 122"/>
          <p:cNvSpPr/>
          <p:nvPr/>
        </p:nvSpPr>
        <p:spPr>
          <a:xfrm>
            <a:off x="1477562" y="5074292"/>
            <a:ext cx="1080120" cy="2160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latin typeface="Microsoft YaHei" charset="0"/>
                <a:ea typeface="Microsoft YaHei" charset="0"/>
                <a:cs typeface="Microsoft YaHei" charset="0"/>
              </a:rPr>
              <a:t>库存取消</a:t>
            </a:r>
            <a:endParaRPr lang="zh-CN" altLang="en-US" sz="1200" dirty="0">
              <a:latin typeface="Microsoft YaHei" charset="0"/>
              <a:ea typeface="Microsoft YaHei" charset="0"/>
              <a:cs typeface="Microsoft YaHei" charset="0"/>
            </a:endParaRPr>
          </a:p>
        </p:txBody>
      </p:sp>
      <p:sp>
        <p:nvSpPr>
          <p:cNvPr id="125" name="矩形 124"/>
          <p:cNvSpPr/>
          <p:nvPr/>
        </p:nvSpPr>
        <p:spPr>
          <a:xfrm>
            <a:off x="1477562" y="5301232"/>
            <a:ext cx="1080120" cy="36244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smtClean="0">
                <a:latin typeface="Microsoft YaHei" charset="0"/>
                <a:ea typeface="Microsoft YaHei" charset="0"/>
                <a:cs typeface="Microsoft YaHei" charset="0"/>
              </a:rPr>
              <a:t>更新</a:t>
            </a:r>
            <a:r>
              <a:rPr lang="en-US" altLang="zh-CN" sz="1200" dirty="0" smtClean="0">
                <a:latin typeface="Microsoft YaHei" charset="0"/>
                <a:ea typeface="Microsoft YaHei" charset="0"/>
                <a:cs typeface="Microsoft YaHei" charset="0"/>
              </a:rPr>
              <a:t>TX</a:t>
            </a:r>
            <a:r>
              <a:rPr lang="zh-CN" altLang="en-US" sz="1200" dirty="0" smtClean="0">
                <a:latin typeface="Microsoft YaHei" charset="0"/>
                <a:ea typeface="Microsoft YaHei" charset="0"/>
                <a:cs typeface="Microsoft YaHei" charset="0"/>
              </a:rPr>
              <a:t>状态</a:t>
            </a:r>
          </a:p>
          <a:p>
            <a:pPr algn="ctr"/>
            <a:r>
              <a:rPr lang="en-US" altLang="zh-CN" sz="800" dirty="0" smtClean="0">
                <a:latin typeface="Microsoft YaHei" charset="0"/>
                <a:ea typeface="Microsoft YaHei" charset="0"/>
                <a:cs typeface="Microsoft YaHei" charset="0"/>
              </a:rPr>
              <a:t>(</a:t>
            </a:r>
            <a:r>
              <a:rPr lang="zh-CN" altLang="en-US" sz="800" dirty="0" smtClean="0">
                <a:latin typeface="Microsoft YaHei" charset="0"/>
                <a:ea typeface="Microsoft YaHei" charset="0"/>
                <a:cs typeface="Microsoft YaHei" charset="0"/>
              </a:rPr>
              <a:t>状态</a:t>
            </a:r>
            <a:r>
              <a:rPr lang="en-US" altLang="zh-CN" sz="800" dirty="0" smtClean="0">
                <a:latin typeface="Microsoft YaHei" charset="0"/>
                <a:ea typeface="Microsoft YaHei" charset="0"/>
                <a:cs typeface="Microsoft YaHei" charset="0"/>
              </a:rPr>
              <a:t>:CANCELLED)</a:t>
            </a:r>
            <a:endParaRPr lang="zh-CN" altLang="en-US" sz="800" dirty="0">
              <a:latin typeface="Microsoft YaHei" charset="0"/>
              <a:ea typeface="Microsoft YaHei" charset="0"/>
              <a:cs typeface="Microsoft YaHei" charset="0"/>
            </a:endParaRPr>
          </a:p>
        </p:txBody>
      </p:sp>
      <p:sp>
        <p:nvSpPr>
          <p:cNvPr id="127" name="矩形 126"/>
          <p:cNvSpPr/>
          <p:nvPr/>
        </p:nvSpPr>
        <p:spPr>
          <a:xfrm>
            <a:off x="6549295" y="4455502"/>
            <a:ext cx="1358104" cy="1633359"/>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rtlCol="0" anchor="t"/>
          <a:lstStyle/>
          <a:p>
            <a:pPr algn="ctr"/>
            <a:r>
              <a:rPr lang="zh-CN" altLang="en-US" dirty="0" smtClean="0">
                <a:latin typeface="Microsoft YaHei" charset="0"/>
                <a:ea typeface="Microsoft YaHei" charset="0"/>
                <a:cs typeface="Microsoft YaHei" charset="0"/>
              </a:rPr>
              <a:t>订单服务</a:t>
            </a:r>
            <a:endParaRPr lang="zh-CN" altLang="en-US" dirty="0">
              <a:latin typeface="Microsoft YaHei" charset="0"/>
              <a:ea typeface="Microsoft YaHei" charset="0"/>
              <a:cs typeface="Microsoft YaHei" charset="0"/>
            </a:endParaRPr>
          </a:p>
        </p:txBody>
      </p:sp>
      <p:sp>
        <p:nvSpPr>
          <p:cNvPr id="128" name="矩形 127"/>
          <p:cNvSpPr/>
          <p:nvPr/>
        </p:nvSpPr>
        <p:spPr>
          <a:xfrm>
            <a:off x="6692056" y="4855034"/>
            <a:ext cx="1080120"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200" dirty="0" smtClean="0">
                <a:latin typeface="Microsoft YaHei" charset="0"/>
                <a:ea typeface="Microsoft YaHei" charset="0"/>
                <a:cs typeface="Microsoft YaHei" charset="0"/>
              </a:rPr>
              <a:t>开启事</a:t>
            </a:r>
            <a:r>
              <a:rPr lang="zh-CN" altLang="en-US" sz="1200" dirty="0">
                <a:latin typeface="Microsoft YaHei" charset="0"/>
                <a:ea typeface="Microsoft YaHei" charset="0"/>
                <a:cs typeface="Microsoft YaHei" charset="0"/>
              </a:rPr>
              <a:t>务</a:t>
            </a:r>
            <a:endParaRPr lang="zh-CN" altLang="en-US" sz="1200" dirty="0" smtClean="0">
              <a:latin typeface="Microsoft YaHei" charset="0"/>
              <a:ea typeface="Microsoft YaHei" charset="0"/>
              <a:cs typeface="Microsoft YaHei" charset="0"/>
            </a:endParaRPr>
          </a:p>
        </p:txBody>
      </p:sp>
      <p:sp>
        <p:nvSpPr>
          <p:cNvPr id="129" name="矩形 128"/>
          <p:cNvSpPr/>
          <p:nvPr/>
        </p:nvSpPr>
        <p:spPr>
          <a:xfrm>
            <a:off x="6692056" y="5093097"/>
            <a:ext cx="1080120" cy="2160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latin typeface="Microsoft YaHei" charset="0"/>
                <a:ea typeface="Microsoft YaHei" charset="0"/>
                <a:cs typeface="Microsoft YaHei" charset="0"/>
              </a:rPr>
              <a:t>订单取消</a:t>
            </a:r>
            <a:endParaRPr lang="zh-CN" altLang="en-US" sz="1200" dirty="0">
              <a:latin typeface="Microsoft YaHei" charset="0"/>
              <a:ea typeface="Microsoft YaHei" charset="0"/>
              <a:cs typeface="Microsoft YaHei" charset="0"/>
            </a:endParaRPr>
          </a:p>
        </p:txBody>
      </p:sp>
      <p:cxnSp>
        <p:nvCxnSpPr>
          <p:cNvPr id="157" name="曲线连接符 156"/>
          <p:cNvCxnSpPr>
            <a:stCxn id="123" idx="1"/>
            <a:endCxn id="103" idx="1"/>
          </p:cNvCxnSpPr>
          <p:nvPr/>
        </p:nvCxnSpPr>
        <p:spPr>
          <a:xfrm rot="10800000">
            <a:off x="1163286" y="2607476"/>
            <a:ext cx="314276" cy="2574828"/>
          </a:xfrm>
          <a:prstGeom prst="curvedConnector3">
            <a:avLst>
              <a:gd name="adj1" fmla="val 270713"/>
            </a:avLst>
          </a:prstGeom>
          <a:ln w="19050">
            <a:solidFill>
              <a:schemeClr val="tx2">
                <a:lumMod val="60000"/>
                <a:lumOff val="40000"/>
              </a:schemeClr>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161" name="曲线连接符 160"/>
          <p:cNvCxnSpPr>
            <a:stCxn id="129" idx="3"/>
            <a:endCxn id="93" idx="3"/>
          </p:cNvCxnSpPr>
          <p:nvPr/>
        </p:nvCxnSpPr>
        <p:spPr>
          <a:xfrm flipV="1">
            <a:off x="7772176" y="2556731"/>
            <a:ext cx="376898" cy="2644378"/>
          </a:xfrm>
          <a:prstGeom prst="curvedConnector3">
            <a:avLst>
              <a:gd name="adj1" fmla="val 257203"/>
            </a:avLst>
          </a:prstGeom>
          <a:ln w="19050">
            <a:solidFill>
              <a:schemeClr val="tx2">
                <a:lumMod val="60000"/>
                <a:lumOff val="40000"/>
              </a:schemeClr>
            </a:solidFill>
            <a:prstDash val="solid"/>
            <a:tailEnd type="arrow"/>
          </a:ln>
        </p:spPr>
        <p:style>
          <a:lnRef idx="2">
            <a:schemeClr val="accent2"/>
          </a:lnRef>
          <a:fillRef idx="0">
            <a:schemeClr val="accent2"/>
          </a:fillRef>
          <a:effectRef idx="1">
            <a:schemeClr val="accent2"/>
          </a:effectRef>
          <a:fontRef idx="minor">
            <a:schemeClr val="tx1"/>
          </a:fontRef>
        </p:style>
      </p:cxnSp>
      <p:sp>
        <p:nvSpPr>
          <p:cNvPr id="187" name="圆角矩形标注 186"/>
          <p:cNvSpPr/>
          <p:nvPr/>
        </p:nvSpPr>
        <p:spPr>
          <a:xfrm>
            <a:off x="2806619" y="5991240"/>
            <a:ext cx="1677341" cy="387208"/>
          </a:xfrm>
          <a:prstGeom prst="wedgeRoundRectCallout">
            <a:avLst>
              <a:gd name="adj1" fmla="val -57348"/>
              <a:gd name="adj2" fmla="val -121191"/>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marL="228600" indent="-228600" algn="ctr">
              <a:buFont typeface="+mj-ea"/>
              <a:buAutoNum type="circleNumDbPlain" startAt="4"/>
            </a:pPr>
            <a:r>
              <a:rPr lang="zh-CN" altLang="en-US" sz="1200" dirty="0" smtClean="0">
                <a:latin typeface="Microsoft YaHei" charset="0"/>
                <a:ea typeface="Microsoft YaHei" charset="0"/>
                <a:cs typeface="Microsoft YaHei" charset="0"/>
              </a:rPr>
              <a:t>回调</a:t>
            </a:r>
            <a:r>
              <a:rPr lang="en-US" altLang="zh-CN" sz="1200" dirty="0" smtClean="0">
                <a:latin typeface="Microsoft YaHei" charset="0"/>
                <a:ea typeface="Microsoft YaHei" charset="0"/>
                <a:cs typeface="Microsoft YaHei" charset="0"/>
              </a:rPr>
              <a:t>cancel</a:t>
            </a:r>
            <a:r>
              <a:rPr lang="zh-CN" altLang="en-US" sz="1200" dirty="0" smtClean="0">
                <a:latin typeface="Microsoft YaHei" charset="0"/>
                <a:ea typeface="Microsoft YaHei" charset="0"/>
                <a:cs typeface="Microsoft YaHei" charset="0"/>
              </a:rPr>
              <a:t>方法</a:t>
            </a:r>
            <a:endParaRPr lang="zh-CN" altLang="en-US" sz="1200" dirty="0">
              <a:latin typeface="Microsoft YaHei" charset="0"/>
              <a:ea typeface="Microsoft YaHei" charset="0"/>
              <a:cs typeface="Microsoft YaHei" charset="0"/>
            </a:endParaRPr>
          </a:p>
        </p:txBody>
      </p:sp>
      <p:sp>
        <p:nvSpPr>
          <p:cNvPr id="190" name="圆角矩形标注 189"/>
          <p:cNvSpPr/>
          <p:nvPr/>
        </p:nvSpPr>
        <p:spPr>
          <a:xfrm>
            <a:off x="215701" y="3910775"/>
            <a:ext cx="843938" cy="387208"/>
          </a:xfrm>
          <a:prstGeom prst="wedgeRoundRectCallout">
            <a:avLst>
              <a:gd name="adj1" fmla="val -1545"/>
              <a:gd name="adj2" fmla="val -111554"/>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marL="228600" indent="-228600" algn="ctr">
              <a:buFont typeface="+mj-ea"/>
              <a:buAutoNum type="circleNumDbPlain" startAt="5"/>
            </a:pPr>
            <a:r>
              <a:rPr lang="zh-CN" altLang="en-US" sz="1200" smtClean="0">
                <a:latin typeface="Microsoft YaHei" charset="0"/>
                <a:ea typeface="Microsoft YaHei" charset="0"/>
                <a:cs typeface="Microsoft YaHei" charset="0"/>
              </a:rPr>
              <a:t>回滚</a:t>
            </a:r>
          </a:p>
          <a:p>
            <a:pPr algn="ctr"/>
            <a:r>
              <a:rPr lang="zh-CN" altLang="en-US" sz="1200" dirty="0" smtClean="0">
                <a:latin typeface="Microsoft YaHei" charset="0"/>
                <a:ea typeface="Microsoft YaHei" charset="0"/>
                <a:cs typeface="Microsoft YaHei" charset="0"/>
              </a:rPr>
              <a:t>前置表</a:t>
            </a:r>
            <a:endParaRPr lang="zh-CN" altLang="en-US" sz="1200" dirty="0">
              <a:latin typeface="Microsoft YaHei" charset="0"/>
              <a:ea typeface="Microsoft YaHei" charset="0"/>
              <a:cs typeface="Microsoft YaHei" charset="0"/>
            </a:endParaRPr>
          </a:p>
        </p:txBody>
      </p:sp>
      <p:cxnSp>
        <p:nvCxnSpPr>
          <p:cNvPr id="85" name="曲线连接符 84"/>
          <p:cNvCxnSpPr>
            <a:stCxn id="88" idx="0"/>
            <a:endCxn id="106" idx="1"/>
          </p:cNvCxnSpPr>
          <p:nvPr/>
        </p:nvCxnSpPr>
        <p:spPr>
          <a:xfrm rot="5400000" flipH="1" flipV="1">
            <a:off x="1719834" y="2939397"/>
            <a:ext cx="750832" cy="86990"/>
          </a:xfrm>
          <a:prstGeom prst="curvedConnector2">
            <a:avLst/>
          </a:prstGeom>
          <a:ln w="19050">
            <a:solidFill>
              <a:schemeClr val="tx2">
                <a:lumMod val="60000"/>
                <a:lumOff val="40000"/>
              </a:schemeClr>
            </a:solidFill>
            <a:prstDash val="solid"/>
            <a:tailEnd type="arrow"/>
          </a:ln>
        </p:spPr>
        <p:style>
          <a:lnRef idx="2">
            <a:schemeClr val="accent2"/>
          </a:lnRef>
          <a:fillRef idx="0">
            <a:schemeClr val="accent2"/>
          </a:fillRef>
          <a:effectRef idx="1">
            <a:schemeClr val="accent2"/>
          </a:effectRef>
          <a:fontRef idx="minor">
            <a:schemeClr val="tx1"/>
          </a:fontRef>
        </p:style>
      </p:cxnSp>
      <p:sp>
        <p:nvSpPr>
          <p:cNvPr id="13" name="下箭头 12"/>
          <p:cNvSpPr/>
          <p:nvPr/>
        </p:nvSpPr>
        <p:spPr>
          <a:xfrm>
            <a:off x="1828388" y="4207191"/>
            <a:ext cx="346832" cy="227701"/>
          </a:xfrm>
          <a:prstGeom prst="downArrow">
            <a:avLst/>
          </a:prstGeom>
          <a:solidFill>
            <a:srgbClr val="92D050"/>
          </a:solidFill>
          <a:ln>
            <a:solidFill>
              <a:schemeClr val="accent3">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marL="228600" indent="-228600" algn="ctr">
              <a:buFont typeface="+mj-ea"/>
              <a:buAutoNum type="circleNumDbPlain" startAt="2"/>
            </a:pPr>
            <a:endParaRPr kumimoji="1" lang="zh-CN" altLang="en-US" sz="1200" smtClean="0">
              <a:latin typeface="Microsoft YaHei" charset="0"/>
              <a:ea typeface="Microsoft YaHei" charset="0"/>
              <a:cs typeface="Microsoft YaHei" charset="0"/>
            </a:endParaRPr>
          </a:p>
        </p:txBody>
      </p:sp>
      <p:sp>
        <p:nvSpPr>
          <p:cNvPr id="112" name="下箭头 111"/>
          <p:cNvSpPr/>
          <p:nvPr/>
        </p:nvSpPr>
        <p:spPr>
          <a:xfrm>
            <a:off x="7041446" y="4198828"/>
            <a:ext cx="346832" cy="227701"/>
          </a:xfrm>
          <a:prstGeom prst="downArrow">
            <a:avLst/>
          </a:prstGeom>
          <a:solidFill>
            <a:srgbClr val="92D050"/>
          </a:solidFill>
          <a:ln>
            <a:solidFill>
              <a:schemeClr val="accent3">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marL="228600" indent="-228600" algn="ctr">
              <a:buFont typeface="+mj-ea"/>
              <a:buAutoNum type="circleNumDbPlain" startAt="2"/>
            </a:pPr>
            <a:endParaRPr kumimoji="1" lang="zh-CN" altLang="en-US" sz="1200" smtClean="0">
              <a:latin typeface="Microsoft YaHei" charset="0"/>
              <a:ea typeface="Microsoft YaHei" charset="0"/>
              <a:cs typeface="Microsoft YaHei" charset="0"/>
            </a:endParaRPr>
          </a:p>
        </p:txBody>
      </p:sp>
      <p:cxnSp>
        <p:nvCxnSpPr>
          <p:cNvPr id="113" name="曲线连接符 112"/>
          <p:cNvCxnSpPr>
            <a:stCxn id="109" idx="0"/>
            <a:endCxn id="18" idx="3"/>
          </p:cNvCxnSpPr>
          <p:nvPr/>
        </p:nvCxnSpPr>
        <p:spPr>
          <a:xfrm rot="16200000" flipV="1">
            <a:off x="6799721" y="2952770"/>
            <a:ext cx="803728" cy="7348"/>
          </a:xfrm>
          <a:prstGeom prst="curvedConnector2">
            <a:avLst/>
          </a:prstGeom>
          <a:ln w="19050">
            <a:solidFill>
              <a:schemeClr val="tx2">
                <a:lumMod val="60000"/>
                <a:lumOff val="40000"/>
              </a:schemeClr>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114" name="直接箭头连接符 155"/>
          <p:cNvCxnSpPr>
            <a:stCxn id="89" idx="0"/>
            <a:endCxn id="74" idx="2"/>
          </p:cNvCxnSpPr>
          <p:nvPr/>
        </p:nvCxnSpPr>
        <p:spPr>
          <a:xfrm>
            <a:off x="4568225" y="3117076"/>
            <a:ext cx="3102" cy="160242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78" name="圆角矩形标注 177"/>
          <p:cNvSpPr/>
          <p:nvPr/>
        </p:nvSpPr>
        <p:spPr>
          <a:xfrm>
            <a:off x="3741156" y="4058403"/>
            <a:ext cx="1677341" cy="387208"/>
          </a:xfrm>
          <a:prstGeom prst="wedgeRoundRectCallout">
            <a:avLst>
              <a:gd name="adj1" fmla="val -270"/>
              <a:gd name="adj2" fmla="val -104469"/>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marL="228600" indent="-228600" algn="ctr">
              <a:buFont typeface="+mj-ea"/>
              <a:buAutoNum type="circleNumDbPlain"/>
            </a:pPr>
            <a:r>
              <a:rPr lang="zh-CN" altLang="en-US" sz="1200" dirty="0" smtClean="0">
                <a:latin typeface="Microsoft YaHei" charset="0"/>
                <a:ea typeface="Microsoft YaHei" charset="0"/>
                <a:cs typeface="Microsoft YaHei" charset="0"/>
              </a:rPr>
              <a:t>发送</a:t>
            </a:r>
            <a:r>
              <a:rPr lang="en-US" altLang="zh-CN" sz="1200" dirty="0" smtClean="0">
                <a:latin typeface="Microsoft YaHei" charset="0"/>
                <a:ea typeface="Microsoft YaHei" charset="0"/>
                <a:cs typeface="Microsoft YaHei" charset="0"/>
              </a:rPr>
              <a:t>cancel</a:t>
            </a:r>
            <a:r>
              <a:rPr lang="zh-CN" altLang="en-US" sz="1200" dirty="0" smtClean="0">
                <a:latin typeface="Microsoft YaHei" charset="0"/>
                <a:ea typeface="Microsoft YaHei" charset="0"/>
                <a:cs typeface="Microsoft YaHei" charset="0"/>
              </a:rPr>
              <a:t>消息</a:t>
            </a:r>
            <a:endParaRPr lang="zh-CN" altLang="en-US" sz="1200" dirty="0">
              <a:latin typeface="Microsoft YaHei" charset="0"/>
              <a:ea typeface="Microsoft YaHei" charset="0"/>
              <a:cs typeface="Microsoft YaHei" charset="0"/>
            </a:endParaRPr>
          </a:p>
        </p:txBody>
      </p:sp>
      <p:cxnSp>
        <p:nvCxnSpPr>
          <p:cNvPr id="115" name="直接箭头连接符 155"/>
          <p:cNvCxnSpPr>
            <a:stCxn id="74" idx="3"/>
            <a:endCxn id="88" idx="3"/>
          </p:cNvCxnSpPr>
          <p:nvPr/>
        </p:nvCxnSpPr>
        <p:spPr>
          <a:xfrm flipH="1" flipV="1">
            <a:off x="2715906" y="3778542"/>
            <a:ext cx="525267" cy="137587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7" name="直接箭头连接符 155"/>
          <p:cNvCxnSpPr>
            <a:endCxn id="109" idx="1"/>
          </p:cNvCxnSpPr>
          <p:nvPr/>
        </p:nvCxnSpPr>
        <p:spPr>
          <a:xfrm flipV="1">
            <a:off x="5832722" y="3778542"/>
            <a:ext cx="708386" cy="139329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88" name="圆角矩形标注 187"/>
          <p:cNvSpPr/>
          <p:nvPr/>
        </p:nvSpPr>
        <p:spPr>
          <a:xfrm>
            <a:off x="7960899" y="3925470"/>
            <a:ext cx="988239" cy="387208"/>
          </a:xfrm>
          <a:prstGeom prst="wedgeRoundRectCallout">
            <a:avLst>
              <a:gd name="adj1" fmla="val -56486"/>
              <a:gd name="adj2" fmla="val -111553"/>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marL="228600" indent="-228600" algn="ctr">
              <a:buFont typeface="+mj-ea"/>
              <a:buAutoNum type="circleNumDbPlain" startAt="3"/>
            </a:pPr>
            <a:r>
              <a:rPr lang="zh-CN" altLang="en-US" sz="1200" smtClean="0">
                <a:latin typeface="Microsoft YaHei" charset="0"/>
                <a:ea typeface="Microsoft YaHei" charset="0"/>
                <a:cs typeface="Microsoft YaHei" charset="0"/>
              </a:rPr>
              <a:t>保存消息状态</a:t>
            </a:r>
            <a:endParaRPr lang="zh-CN" altLang="en-US" sz="1200" dirty="0">
              <a:latin typeface="Microsoft YaHei" charset="0"/>
              <a:ea typeface="Microsoft YaHei" charset="0"/>
              <a:cs typeface="Microsoft YaHei" charset="0"/>
            </a:endParaRPr>
          </a:p>
        </p:txBody>
      </p:sp>
      <p:cxnSp>
        <p:nvCxnSpPr>
          <p:cNvPr id="132" name="曲线连接符 131"/>
          <p:cNvCxnSpPr>
            <a:stCxn id="89" idx="3"/>
            <a:endCxn id="27" idx="3"/>
          </p:cNvCxnSpPr>
          <p:nvPr/>
        </p:nvCxnSpPr>
        <p:spPr>
          <a:xfrm flipV="1">
            <a:off x="5108285" y="998427"/>
            <a:ext cx="540854" cy="2310325"/>
          </a:xfrm>
          <a:prstGeom prst="curvedConnector3">
            <a:avLst>
              <a:gd name="adj1" fmla="val 142266"/>
            </a:avLst>
          </a:prstGeom>
          <a:ln w="19050">
            <a:solidFill>
              <a:schemeClr val="tx2">
                <a:lumMod val="60000"/>
                <a:lumOff val="40000"/>
              </a:schemeClr>
            </a:solidFill>
            <a:prstDash val="solid"/>
            <a:tailEnd type="arrow"/>
          </a:ln>
        </p:spPr>
        <p:style>
          <a:lnRef idx="2">
            <a:schemeClr val="accent2"/>
          </a:lnRef>
          <a:fillRef idx="0">
            <a:schemeClr val="accent2"/>
          </a:fillRef>
          <a:effectRef idx="1">
            <a:schemeClr val="accent2"/>
          </a:effectRef>
          <a:fontRef idx="minor">
            <a:schemeClr val="tx1"/>
          </a:fontRef>
        </p:style>
      </p:cxnSp>
      <p:sp>
        <p:nvSpPr>
          <p:cNvPr id="133" name="圆角矩形标注 132"/>
          <p:cNvSpPr/>
          <p:nvPr/>
        </p:nvSpPr>
        <p:spPr>
          <a:xfrm>
            <a:off x="5914852" y="1167354"/>
            <a:ext cx="1321443" cy="387208"/>
          </a:xfrm>
          <a:prstGeom prst="wedgeRoundRectCallout">
            <a:avLst>
              <a:gd name="adj1" fmla="val -54326"/>
              <a:gd name="adj2" fmla="val 102766"/>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marL="228600" indent="-228600" algn="ctr">
              <a:buFont typeface="+mj-ea"/>
              <a:buAutoNum type="circleNumDbPlain" startAt="2"/>
            </a:pPr>
            <a:r>
              <a:rPr lang="zh-CN" altLang="en-US" sz="1200" dirty="0" smtClean="0">
                <a:latin typeface="Microsoft YaHei" charset="0"/>
                <a:ea typeface="Microsoft YaHei" charset="0"/>
                <a:cs typeface="Microsoft YaHei" charset="0"/>
              </a:rPr>
              <a:t>更新</a:t>
            </a:r>
            <a:r>
              <a:rPr lang="en-US" altLang="zh-CN" sz="1200" dirty="0" smtClean="0">
                <a:latin typeface="Microsoft YaHei" charset="0"/>
                <a:ea typeface="Microsoft YaHei" charset="0"/>
                <a:cs typeface="Microsoft YaHei" charset="0"/>
              </a:rPr>
              <a:t>Action</a:t>
            </a:r>
            <a:r>
              <a:rPr lang="zh-CN" altLang="en-US" sz="1200" dirty="0" smtClean="0">
                <a:latin typeface="Microsoft YaHei" charset="0"/>
                <a:ea typeface="Microsoft YaHei" charset="0"/>
                <a:cs typeface="Microsoft YaHei" charset="0"/>
              </a:rPr>
              <a:t>的</a:t>
            </a:r>
            <a:r>
              <a:rPr lang="en-US" altLang="zh-CN" sz="1200" dirty="0" smtClean="0">
                <a:latin typeface="Microsoft YaHei" charset="0"/>
                <a:ea typeface="Microsoft YaHei" charset="0"/>
                <a:cs typeface="Microsoft YaHei" charset="0"/>
              </a:rPr>
              <a:t>TX</a:t>
            </a:r>
            <a:r>
              <a:rPr lang="zh-CN" altLang="en-US" sz="1200" dirty="0" smtClean="0">
                <a:latin typeface="Microsoft YaHei" charset="0"/>
                <a:ea typeface="Microsoft YaHei" charset="0"/>
                <a:cs typeface="Microsoft YaHei" charset="0"/>
              </a:rPr>
              <a:t>状态</a:t>
            </a:r>
            <a:endParaRPr lang="zh-CN" altLang="en-US" sz="1200" dirty="0">
              <a:latin typeface="Microsoft YaHei" charset="0"/>
              <a:ea typeface="Microsoft YaHei" charset="0"/>
              <a:cs typeface="Microsoft YaHei" charset="0"/>
            </a:endParaRPr>
          </a:p>
        </p:txBody>
      </p:sp>
      <p:sp>
        <p:nvSpPr>
          <p:cNvPr id="89" name="矩形 88"/>
          <p:cNvSpPr/>
          <p:nvPr/>
        </p:nvSpPr>
        <p:spPr>
          <a:xfrm>
            <a:off x="4028165" y="3117076"/>
            <a:ext cx="1080120" cy="3833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smtClean="0">
                <a:latin typeface="Microsoft YaHei" charset="0"/>
                <a:ea typeface="Microsoft YaHei" charset="0"/>
                <a:cs typeface="Microsoft YaHei" charset="0"/>
              </a:rPr>
              <a:t>更新</a:t>
            </a:r>
            <a:r>
              <a:rPr lang="en-US" altLang="zh-CN" sz="1200" dirty="0" smtClean="0">
                <a:latin typeface="Microsoft YaHei" charset="0"/>
                <a:ea typeface="Microsoft YaHei" charset="0"/>
                <a:cs typeface="Microsoft YaHei" charset="0"/>
              </a:rPr>
              <a:t>TX</a:t>
            </a:r>
            <a:r>
              <a:rPr lang="zh-CN" altLang="en-US" sz="1200" dirty="0" smtClean="0">
                <a:latin typeface="Microsoft YaHei" charset="0"/>
                <a:ea typeface="Microsoft YaHei" charset="0"/>
                <a:cs typeface="Microsoft YaHei" charset="0"/>
              </a:rPr>
              <a:t>状态</a:t>
            </a:r>
          </a:p>
          <a:p>
            <a:pPr algn="ctr"/>
            <a:r>
              <a:rPr lang="en-US" altLang="zh-CN" sz="800" dirty="0" smtClean="0">
                <a:latin typeface="Microsoft YaHei" charset="0"/>
                <a:ea typeface="Microsoft YaHei" charset="0"/>
                <a:cs typeface="Microsoft YaHei" charset="0"/>
              </a:rPr>
              <a:t>(</a:t>
            </a:r>
            <a:r>
              <a:rPr lang="zh-CN" altLang="en-US" sz="800" dirty="0" smtClean="0">
                <a:latin typeface="Microsoft YaHei" charset="0"/>
                <a:ea typeface="Microsoft YaHei" charset="0"/>
                <a:cs typeface="Microsoft YaHei" charset="0"/>
              </a:rPr>
              <a:t>状态</a:t>
            </a:r>
            <a:r>
              <a:rPr lang="en-US" altLang="zh-CN" sz="800" dirty="0" smtClean="0">
                <a:latin typeface="Microsoft YaHei" charset="0"/>
                <a:ea typeface="Microsoft YaHei" charset="0"/>
                <a:cs typeface="Microsoft YaHei" charset="0"/>
              </a:rPr>
              <a:t>:CANCELLED)</a:t>
            </a:r>
            <a:endParaRPr lang="zh-CN" altLang="en-US" sz="800" dirty="0">
              <a:latin typeface="Microsoft YaHei" charset="0"/>
              <a:ea typeface="Microsoft YaHei" charset="0"/>
              <a:cs typeface="Microsoft YaHei" charset="0"/>
            </a:endParaRPr>
          </a:p>
        </p:txBody>
      </p:sp>
      <p:sp>
        <p:nvSpPr>
          <p:cNvPr id="139" name="文本框 138"/>
          <p:cNvSpPr txBox="1"/>
          <p:nvPr/>
        </p:nvSpPr>
        <p:spPr>
          <a:xfrm>
            <a:off x="6822963" y="1810024"/>
            <a:ext cx="1082348" cy="307777"/>
          </a:xfrm>
          <a:prstGeom prst="rect">
            <a:avLst/>
          </a:prstGeom>
          <a:noFill/>
        </p:spPr>
        <p:txBody>
          <a:bodyPr wrap="none" rtlCol="0">
            <a:spAutoFit/>
          </a:bodyPr>
          <a:lstStyle/>
          <a:p>
            <a:r>
              <a:rPr kumimoji="1" lang="zh-CN" altLang="en-US" sz="1400" dirty="0" smtClean="0">
                <a:latin typeface="Microsoft YaHei" charset="0"/>
                <a:ea typeface="Microsoft YaHei" charset="0"/>
                <a:cs typeface="Microsoft YaHei" charset="0"/>
              </a:rPr>
              <a:t>订单数据库</a:t>
            </a:r>
            <a:endParaRPr kumimoji="1" lang="zh-CN" altLang="en-US" sz="1400" dirty="0">
              <a:latin typeface="Microsoft YaHei" charset="0"/>
              <a:ea typeface="Microsoft YaHei" charset="0"/>
              <a:cs typeface="Microsoft YaHei" charset="0"/>
            </a:endParaRPr>
          </a:p>
        </p:txBody>
      </p:sp>
      <p:sp>
        <p:nvSpPr>
          <p:cNvPr id="141" name="文本框 140"/>
          <p:cNvSpPr txBox="1"/>
          <p:nvPr/>
        </p:nvSpPr>
        <p:spPr>
          <a:xfrm>
            <a:off x="1409470" y="1847250"/>
            <a:ext cx="1082348" cy="307777"/>
          </a:xfrm>
          <a:prstGeom prst="rect">
            <a:avLst/>
          </a:prstGeom>
          <a:noFill/>
        </p:spPr>
        <p:txBody>
          <a:bodyPr wrap="none" rtlCol="0">
            <a:spAutoFit/>
          </a:bodyPr>
          <a:lstStyle/>
          <a:p>
            <a:r>
              <a:rPr kumimoji="1" lang="zh-CN" altLang="en-US" sz="1400" dirty="0" smtClean="0">
                <a:latin typeface="Microsoft YaHei" charset="0"/>
                <a:ea typeface="Microsoft YaHei" charset="0"/>
                <a:cs typeface="Microsoft YaHei" charset="0"/>
              </a:rPr>
              <a:t>库存数据库</a:t>
            </a:r>
            <a:endParaRPr kumimoji="1" lang="zh-CN" altLang="en-US" sz="1400" dirty="0">
              <a:latin typeface="Microsoft YaHei" charset="0"/>
              <a:ea typeface="Microsoft YaHei" charset="0"/>
              <a:cs typeface="Microsoft YaHei" charset="0"/>
            </a:endParaRPr>
          </a:p>
        </p:txBody>
      </p:sp>
      <p:sp>
        <p:nvSpPr>
          <p:cNvPr id="142" name="文本框 141"/>
          <p:cNvSpPr txBox="1"/>
          <p:nvPr/>
        </p:nvSpPr>
        <p:spPr>
          <a:xfrm>
            <a:off x="4735068" y="263898"/>
            <a:ext cx="1082348" cy="307777"/>
          </a:xfrm>
          <a:prstGeom prst="rect">
            <a:avLst/>
          </a:prstGeom>
          <a:noFill/>
        </p:spPr>
        <p:txBody>
          <a:bodyPr wrap="none" rtlCol="0">
            <a:spAutoFit/>
          </a:bodyPr>
          <a:lstStyle/>
          <a:p>
            <a:r>
              <a:rPr kumimoji="1" lang="zh-CN" altLang="en-US" sz="1400" dirty="0" smtClean="0">
                <a:latin typeface="Microsoft YaHei" charset="0"/>
                <a:ea typeface="Microsoft YaHei" charset="0"/>
                <a:cs typeface="Microsoft YaHei" charset="0"/>
              </a:rPr>
              <a:t>商城数据库</a:t>
            </a:r>
            <a:endParaRPr kumimoji="1" lang="zh-CN" altLang="en-US" sz="1400" dirty="0">
              <a:latin typeface="Microsoft YaHei" charset="0"/>
              <a:ea typeface="Microsoft YaHei" charset="0"/>
              <a:cs typeface="Microsoft YaHei" charset="0"/>
            </a:endParaRPr>
          </a:p>
        </p:txBody>
      </p:sp>
      <p:grpSp>
        <p:nvGrpSpPr>
          <p:cNvPr id="156" name="组 155"/>
          <p:cNvGrpSpPr/>
          <p:nvPr/>
        </p:nvGrpSpPr>
        <p:grpSpPr>
          <a:xfrm>
            <a:off x="6541108" y="3358308"/>
            <a:ext cx="1328302" cy="840467"/>
            <a:chOff x="6541108" y="3358308"/>
            <a:chExt cx="1328302" cy="840467"/>
          </a:xfrm>
        </p:grpSpPr>
        <p:sp>
          <p:nvSpPr>
            <p:cNvPr id="109" name="矩形 108"/>
            <p:cNvSpPr/>
            <p:nvPr/>
          </p:nvSpPr>
          <p:spPr>
            <a:xfrm>
              <a:off x="6541108" y="3358308"/>
              <a:ext cx="1328302" cy="84046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rtlCol="0" anchor="t"/>
            <a:lstStyle/>
            <a:p>
              <a:pPr algn="ctr"/>
              <a:r>
                <a:rPr lang="zh-CN" altLang="en-US" dirty="0" smtClean="0">
                  <a:latin typeface="Microsoft YaHei" charset="0"/>
                  <a:ea typeface="Microsoft YaHei" charset="0"/>
                  <a:cs typeface="Microsoft YaHei" charset="0"/>
                </a:rPr>
                <a:t>消息去重</a:t>
              </a:r>
              <a:endParaRPr lang="zh-CN" altLang="en-US" dirty="0">
                <a:latin typeface="Microsoft YaHei" charset="0"/>
                <a:ea typeface="Microsoft YaHei" charset="0"/>
                <a:cs typeface="Microsoft YaHei" charset="0"/>
              </a:endParaRPr>
            </a:p>
          </p:txBody>
        </p:sp>
        <p:sp>
          <p:nvSpPr>
            <p:cNvPr id="163" name="矩形 162"/>
            <p:cNvSpPr/>
            <p:nvPr/>
          </p:nvSpPr>
          <p:spPr>
            <a:xfrm>
              <a:off x="6659695" y="3720283"/>
              <a:ext cx="1137304" cy="3809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smtClean="0"/>
                <a:t>跟新</a:t>
              </a:r>
              <a:r>
                <a:rPr lang="en-US" altLang="zh-CN" sz="1200" dirty="0" smtClean="0"/>
                <a:t>TX</a:t>
              </a:r>
              <a:r>
                <a:rPr lang="zh-CN" altLang="en-US" sz="1200" dirty="0" smtClean="0"/>
                <a:t>状态</a:t>
              </a:r>
            </a:p>
            <a:p>
              <a:pPr algn="ctr"/>
              <a:r>
                <a:rPr lang="en-US" altLang="zh-CN" sz="800" dirty="0" smtClean="0">
                  <a:latin typeface="Microsoft YaHei" charset="0"/>
                  <a:ea typeface="Microsoft YaHei" charset="0"/>
                  <a:cs typeface="Microsoft YaHei" charset="0"/>
                </a:rPr>
                <a:t>(</a:t>
              </a:r>
              <a:r>
                <a:rPr lang="zh-CN" altLang="en-US" sz="800" dirty="0" smtClean="0">
                  <a:latin typeface="Microsoft YaHei" charset="0"/>
                  <a:ea typeface="Microsoft YaHei" charset="0"/>
                  <a:cs typeface="Microsoft YaHei" charset="0"/>
                </a:rPr>
                <a:t>状态</a:t>
              </a:r>
              <a:r>
                <a:rPr lang="en-US" altLang="zh-CN" sz="800" dirty="0" smtClean="0">
                  <a:latin typeface="Microsoft YaHei" charset="0"/>
                  <a:ea typeface="Microsoft YaHei" charset="0"/>
                  <a:cs typeface="Microsoft YaHei" charset="0"/>
                </a:rPr>
                <a:t>:CANCELLING)</a:t>
              </a:r>
              <a:endParaRPr lang="zh-CN" altLang="en-US" sz="800" dirty="0">
                <a:latin typeface="Microsoft YaHei" charset="0"/>
                <a:ea typeface="Microsoft YaHei" charset="0"/>
                <a:cs typeface="Microsoft YaHei" charset="0"/>
              </a:endParaRPr>
            </a:p>
          </p:txBody>
        </p:sp>
      </p:grpSp>
      <p:sp>
        <p:nvSpPr>
          <p:cNvPr id="170" name="矩形 169"/>
          <p:cNvSpPr/>
          <p:nvPr/>
        </p:nvSpPr>
        <p:spPr>
          <a:xfrm>
            <a:off x="6696627" y="5331160"/>
            <a:ext cx="1080120" cy="36244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smtClean="0">
                <a:latin typeface="Microsoft YaHei" charset="0"/>
                <a:ea typeface="Microsoft YaHei" charset="0"/>
                <a:cs typeface="Microsoft YaHei" charset="0"/>
              </a:rPr>
              <a:t>更新</a:t>
            </a:r>
            <a:r>
              <a:rPr lang="en-US" altLang="zh-CN" sz="1200" dirty="0" smtClean="0">
                <a:latin typeface="Microsoft YaHei" charset="0"/>
                <a:ea typeface="Microsoft YaHei" charset="0"/>
                <a:cs typeface="Microsoft YaHei" charset="0"/>
              </a:rPr>
              <a:t>TX</a:t>
            </a:r>
            <a:r>
              <a:rPr lang="zh-CN" altLang="en-US" sz="1200" dirty="0" smtClean="0">
                <a:latin typeface="Microsoft YaHei" charset="0"/>
                <a:ea typeface="Microsoft YaHei" charset="0"/>
                <a:cs typeface="Microsoft YaHei" charset="0"/>
              </a:rPr>
              <a:t>状态</a:t>
            </a:r>
          </a:p>
          <a:p>
            <a:pPr algn="ctr"/>
            <a:r>
              <a:rPr lang="en-US" altLang="zh-CN" sz="800" dirty="0" smtClean="0">
                <a:latin typeface="Microsoft YaHei" charset="0"/>
                <a:ea typeface="Microsoft YaHei" charset="0"/>
                <a:cs typeface="Microsoft YaHei" charset="0"/>
              </a:rPr>
              <a:t>(</a:t>
            </a:r>
            <a:r>
              <a:rPr lang="zh-CN" altLang="en-US" sz="800" dirty="0" smtClean="0">
                <a:latin typeface="Microsoft YaHei" charset="0"/>
                <a:ea typeface="Microsoft YaHei" charset="0"/>
                <a:cs typeface="Microsoft YaHei" charset="0"/>
              </a:rPr>
              <a:t>状态</a:t>
            </a:r>
            <a:r>
              <a:rPr lang="en-US" altLang="zh-CN" sz="800" dirty="0" smtClean="0">
                <a:latin typeface="Microsoft YaHei" charset="0"/>
                <a:ea typeface="Microsoft YaHei" charset="0"/>
                <a:cs typeface="Microsoft YaHei" charset="0"/>
              </a:rPr>
              <a:t>:CANCELLED)</a:t>
            </a:r>
            <a:endParaRPr lang="zh-CN" altLang="en-US" sz="800" dirty="0">
              <a:latin typeface="Microsoft YaHei" charset="0"/>
              <a:ea typeface="Microsoft YaHei" charset="0"/>
              <a:cs typeface="Microsoft YaHei" charset="0"/>
            </a:endParaRPr>
          </a:p>
        </p:txBody>
      </p:sp>
      <p:sp>
        <p:nvSpPr>
          <p:cNvPr id="124" name="矩形 123"/>
          <p:cNvSpPr/>
          <p:nvPr/>
        </p:nvSpPr>
        <p:spPr>
          <a:xfrm>
            <a:off x="1475850" y="5303524"/>
            <a:ext cx="1080120"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200" dirty="0">
                <a:latin typeface="Microsoft YaHei" charset="0"/>
                <a:ea typeface="Microsoft YaHei" charset="0"/>
                <a:cs typeface="Microsoft YaHei" charset="0"/>
              </a:rPr>
              <a:t>提交</a:t>
            </a:r>
          </a:p>
        </p:txBody>
      </p:sp>
      <p:sp>
        <p:nvSpPr>
          <p:cNvPr id="130" name="矩形 129"/>
          <p:cNvSpPr/>
          <p:nvPr/>
        </p:nvSpPr>
        <p:spPr>
          <a:xfrm>
            <a:off x="6688287" y="5322070"/>
            <a:ext cx="1080120"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200" dirty="0">
                <a:latin typeface="Microsoft YaHei" charset="0"/>
                <a:ea typeface="Microsoft YaHei" charset="0"/>
                <a:cs typeface="Microsoft YaHei" charset="0"/>
              </a:rPr>
              <a:t>提交</a:t>
            </a:r>
          </a:p>
        </p:txBody>
      </p:sp>
      <p:cxnSp>
        <p:nvCxnSpPr>
          <p:cNvPr id="180" name="曲线连接符 179"/>
          <p:cNvCxnSpPr>
            <a:stCxn id="125" idx="3"/>
            <a:endCxn id="106" idx="3"/>
          </p:cNvCxnSpPr>
          <p:nvPr/>
        </p:nvCxnSpPr>
        <p:spPr>
          <a:xfrm flipV="1">
            <a:off x="2557682" y="2607476"/>
            <a:ext cx="247511" cy="2874981"/>
          </a:xfrm>
          <a:prstGeom prst="curvedConnector3">
            <a:avLst>
              <a:gd name="adj1" fmla="val 331841"/>
            </a:avLst>
          </a:prstGeom>
          <a:ln w="19050">
            <a:solidFill>
              <a:schemeClr val="tx2">
                <a:lumMod val="60000"/>
                <a:lumOff val="40000"/>
              </a:schemeClr>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184" name="曲线连接符 183"/>
          <p:cNvCxnSpPr>
            <a:stCxn id="170" idx="1"/>
            <a:endCxn id="18" idx="1"/>
          </p:cNvCxnSpPr>
          <p:nvPr/>
        </p:nvCxnSpPr>
        <p:spPr>
          <a:xfrm rot="10800000">
            <a:off x="6531463" y="2554581"/>
            <a:ext cx="165164" cy="2957805"/>
          </a:xfrm>
          <a:prstGeom prst="curvedConnector3">
            <a:avLst>
              <a:gd name="adj1" fmla="val 238408"/>
            </a:avLst>
          </a:prstGeom>
          <a:ln w="19050">
            <a:solidFill>
              <a:schemeClr val="tx2">
                <a:lumMod val="60000"/>
                <a:lumOff val="40000"/>
              </a:schemeClr>
            </a:solidFill>
            <a:prstDash val="solid"/>
            <a:tailEnd type="arrow"/>
          </a:ln>
        </p:spPr>
        <p:style>
          <a:lnRef idx="2">
            <a:schemeClr val="accent2"/>
          </a:lnRef>
          <a:fillRef idx="0">
            <a:schemeClr val="accent2"/>
          </a:fillRef>
          <a:effectRef idx="1">
            <a:schemeClr val="accent2"/>
          </a:effectRef>
          <a:fontRef idx="minor">
            <a:schemeClr val="tx1"/>
          </a:fontRef>
        </p:style>
      </p:cxnSp>
      <p:sp>
        <p:nvSpPr>
          <p:cNvPr id="191" name="圆角矩形标注 190"/>
          <p:cNvSpPr/>
          <p:nvPr/>
        </p:nvSpPr>
        <p:spPr>
          <a:xfrm>
            <a:off x="2771800" y="3391333"/>
            <a:ext cx="974890" cy="387208"/>
          </a:xfrm>
          <a:prstGeom prst="wedgeRoundRectCallout">
            <a:avLst>
              <a:gd name="adj1" fmla="val -4853"/>
              <a:gd name="adj2" fmla="val -97096"/>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marL="228600" indent="-228600" algn="ctr">
              <a:buFont typeface="+mj-ea"/>
              <a:buAutoNum type="circleNumDbPlain" startAt="6"/>
            </a:pPr>
            <a:r>
              <a:rPr lang="zh-CN" altLang="en-US" sz="1200" dirty="0" smtClean="0">
                <a:latin typeface="Microsoft YaHei" charset="0"/>
                <a:ea typeface="Microsoft YaHei" charset="0"/>
                <a:cs typeface="Microsoft YaHei" charset="0"/>
              </a:rPr>
              <a:t>更新</a:t>
            </a:r>
            <a:r>
              <a:rPr lang="en-US" altLang="zh-CN" sz="1200" dirty="0" smtClean="0">
                <a:latin typeface="Microsoft YaHei" charset="0"/>
                <a:ea typeface="Microsoft YaHei" charset="0"/>
                <a:cs typeface="Microsoft YaHei" charset="0"/>
              </a:rPr>
              <a:t>TX</a:t>
            </a:r>
            <a:endParaRPr lang="zh-CN" altLang="en-US" sz="1200" dirty="0" smtClean="0">
              <a:latin typeface="Microsoft YaHei" charset="0"/>
              <a:ea typeface="Microsoft YaHei" charset="0"/>
              <a:cs typeface="Microsoft YaHei" charset="0"/>
            </a:endParaRPr>
          </a:p>
          <a:p>
            <a:pPr algn="ctr"/>
            <a:r>
              <a:rPr lang="zh-CN" altLang="en-US" sz="1200" dirty="0" smtClean="0">
                <a:latin typeface="Microsoft YaHei" charset="0"/>
                <a:ea typeface="Microsoft YaHei" charset="0"/>
                <a:cs typeface="Microsoft YaHei" charset="0"/>
              </a:rPr>
              <a:t>状态</a:t>
            </a:r>
            <a:endParaRPr lang="zh-CN" altLang="en-US" sz="1200" dirty="0">
              <a:latin typeface="Microsoft YaHei" charset="0"/>
              <a:ea typeface="Microsoft YaHei" charset="0"/>
              <a:cs typeface="Microsoft YaHei" charset="0"/>
            </a:endParaRPr>
          </a:p>
        </p:txBody>
      </p:sp>
      <p:pic>
        <p:nvPicPr>
          <p:cNvPr id="7" name="图片 6"/>
          <p:cNvPicPr>
            <a:picLocks noChangeAspect="1"/>
          </p:cNvPicPr>
          <p:nvPr/>
        </p:nvPicPr>
        <p:blipFill>
          <a:blip r:embed="rId3"/>
          <a:stretch>
            <a:fillRect/>
          </a:stretch>
        </p:blipFill>
        <p:spPr>
          <a:xfrm>
            <a:off x="4899341" y="2485049"/>
            <a:ext cx="165735" cy="165735"/>
          </a:xfrm>
          <a:prstGeom prst="rect">
            <a:avLst/>
          </a:prstGeom>
        </p:spPr>
      </p:pic>
      <p:pic>
        <p:nvPicPr>
          <p:cNvPr id="83" name="图片 82"/>
          <p:cNvPicPr>
            <a:picLocks noChangeAspect="1"/>
          </p:cNvPicPr>
          <p:nvPr/>
        </p:nvPicPr>
        <p:blipFill>
          <a:blip r:embed="rId4"/>
          <a:stretch>
            <a:fillRect/>
          </a:stretch>
        </p:blipFill>
        <p:spPr>
          <a:xfrm>
            <a:off x="4892574" y="2212825"/>
            <a:ext cx="184846" cy="184846"/>
          </a:xfrm>
          <a:prstGeom prst="rect">
            <a:avLst/>
          </a:prstGeom>
        </p:spPr>
      </p:pic>
    </p:spTree>
    <p:extLst>
      <p:ext uri="{BB962C8B-B14F-4D97-AF65-F5344CB8AC3E}">
        <p14:creationId xmlns:p14="http://schemas.microsoft.com/office/powerpoint/2010/main" val="155129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wipe(up)">
                                      <p:cBhvr>
                                        <p:cTn id="7" dur="500"/>
                                        <p:tgtEl>
                                          <p:spTgt spid="11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78"/>
                                        </p:tgtEl>
                                        <p:attrNameLst>
                                          <p:attrName>style.visibility</p:attrName>
                                        </p:attrNameLst>
                                      </p:cBhvr>
                                      <p:to>
                                        <p:strVal val="visible"/>
                                      </p:to>
                                    </p:set>
                                    <p:animEffect transition="in" filter="dissolve">
                                      <p:cBhvr>
                                        <p:cTn id="10" dur="500"/>
                                        <p:tgtEl>
                                          <p:spTgt spid="17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9"/>
                                        </p:tgtEl>
                                        <p:attrNameLst>
                                          <p:attrName>style.visibility</p:attrName>
                                        </p:attrNameLst>
                                      </p:cBhvr>
                                      <p:to>
                                        <p:strVal val="visible"/>
                                      </p:to>
                                    </p:set>
                                    <p:animEffect transition="in" filter="dissolve">
                                      <p:cBhvr>
                                        <p:cTn id="15" dur="500"/>
                                        <p:tgtEl>
                                          <p:spTgt spid="89"/>
                                        </p:tgtEl>
                                      </p:cBhvr>
                                    </p:animEffec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132"/>
                                        </p:tgtEl>
                                        <p:attrNameLst>
                                          <p:attrName>style.visibility</p:attrName>
                                        </p:attrNameLst>
                                      </p:cBhvr>
                                      <p:to>
                                        <p:strVal val="visible"/>
                                      </p:to>
                                    </p:set>
                                    <p:animEffect transition="in" filter="wipe(down)">
                                      <p:cBhvr>
                                        <p:cTn id="19" dur="500"/>
                                        <p:tgtEl>
                                          <p:spTgt spid="13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33"/>
                                        </p:tgtEl>
                                        <p:attrNameLst>
                                          <p:attrName>style.visibility</p:attrName>
                                        </p:attrNameLst>
                                      </p:cBhvr>
                                      <p:to>
                                        <p:strVal val="visible"/>
                                      </p:to>
                                    </p:set>
                                    <p:animEffect transition="in" filter="dissolve">
                                      <p:cBhvr>
                                        <p:cTn id="22" dur="500"/>
                                        <p:tgtEl>
                                          <p:spTgt spid="1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15"/>
                                        </p:tgtEl>
                                        <p:attrNameLst>
                                          <p:attrName>style.visibility</p:attrName>
                                        </p:attrNameLst>
                                      </p:cBhvr>
                                      <p:to>
                                        <p:strVal val="visible"/>
                                      </p:to>
                                    </p:set>
                                    <p:animEffect transition="in" filter="wipe(down)">
                                      <p:cBhvr>
                                        <p:cTn id="27" dur="500"/>
                                        <p:tgtEl>
                                          <p:spTgt spid="115"/>
                                        </p:tgtEl>
                                      </p:cBhvr>
                                    </p:animEffect>
                                  </p:childTnLst>
                                </p:cTn>
                              </p:par>
                              <p:par>
                                <p:cTn id="28" presetID="22" presetClass="entr" presetSubtype="4" fill="hold" nodeType="withEffect">
                                  <p:stCondLst>
                                    <p:cond delay="0"/>
                                  </p:stCondLst>
                                  <p:childTnLst>
                                    <p:set>
                                      <p:cBhvr>
                                        <p:cTn id="29" dur="1" fill="hold">
                                          <p:stCondLst>
                                            <p:cond delay="0"/>
                                          </p:stCondLst>
                                        </p:cTn>
                                        <p:tgtEl>
                                          <p:spTgt spid="117"/>
                                        </p:tgtEl>
                                        <p:attrNameLst>
                                          <p:attrName>style.visibility</p:attrName>
                                        </p:attrNameLst>
                                      </p:cBhvr>
                                      <p:to>
                                        <p:strVal val="visible"/>
                                      </p:to>
                                    </p:set>
                                    <p:animEffect transition="in" filter="wipe(down)">
                                      <p:cBhvr>
                                        <p:cTn id="30" dur="500"/>
                                        <p:tgtEl>
                                          <p:spTgt spid="117"/>
                                        </p:tgtEl>
                                      </p:cBhvr>
                                    </p:animEffect>
                                  </p:childTnLst>
                                </p:cTn>
                              </p:par>
                              <p:par>
                                <p:cTn id="31" presetID="9"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dissolve">
                                      <p:cBhvr>
                                        <p:cTn id="33" dur="500"/>
                                        <p:tgtEl>
                                          <p:spTgt spid="9"/>
                                        </p:tgtEl>
                                      </p:cBhvr>
                                    </p:animEffect>
                                  </p:childTnLst>
                                </p:cTn>
                              </p:par>
                              <p:par>
                                <p:cTn id="34" presetID="9" presetClass="entr" presetSubtype="0" fill="hold" nodeType="withEffect">
                                  <p:stCondLst>
                                    <p:cond delay="0"/>
                                  </p:stCondLst>
                                  <p:childTnLst>
                                    <p:set>
                                      <p:cBhvr>
                                        <p:cTn id="35" dur="1" fill="hold">
                                          <p:stCondLst>
                                            <p:cond delay="0"/>
                                          </p:stCondLst>
                                        </p:cTn>
                                        <p:tgtEl>
                                          <p:spTgt spid="156"/>
                                        </p:tgtEl>
                                        <p:attrNameLst>
                                          <p:attrName>style.visibility</p:attrName>
                                        </p:attrNameLst>
                                      </p:cBhvr>
                                      <p:to>
                                        <p:strVal val="visible"/>
                                      </p:to>
                                    </p:set>
                                    <p:animEffect transition="in" filter="dissolve">
                                      <p:cBhvr>
                                        <p:cTn id="36" dur="500"/>
                                        <p:tgtEl>
                                          <p:spTgt spid="156"/>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88"/>
                                        </p:tgtEl>
                                        <p:attrNameLst>
                                          <p:attrName>style.visibility</p:attrName>
                                        </p:attrNameLst>
                                      </p:cBhvr>
                                      <p:to>
                                        <p:strVal val="visible"/>
                                      </p:to>
                                    </p:set>
                                    <p:animEffect transition="in" filter="dissolve">
                                      <p:cBhvr>
                                        <p:cTn id="39" dur="500"/>
                                        <p:tgtEl>
                                          <p:spTgt spid="188"/>
                                        </p:tgtEl>
                                      </p:cBhvr>
                                    </p:animEffect>
                                  </p:childTnLst>
                                </p:cTn>
                              </p:par>
                            </p:childTnLst>
                          </p:cTn>
                        </p:par>
                        <p:par>
                          <p:cTn id="40" fill="hold">
                            <p:stCondLst>
                              <p:cond delay="500"/>
                            </p:stCondLst>
                            <p:childTnLst>
                              <p:par>
                                <p:cTn id="41" presetID="22" presetClass="entr" presetSubtype="4" fill="hold" nodeType="afterEffect">
                                  <p:stCondLst>
                                    <p:cond delay="0"/>
                                  </p:stCondLst>
                                  <p:childTnLst>
                                    <p:set>
                                      <p:cBhvr>
                                        <p:cTn id="42" dur="1" fill="hold">
                                          <p:stCondLst>
                                            <p:cond delay="0"/>
                                          </p:stCondLst>
                                        </p:cTn>
                                        <p:tgtEl>
                                          <p:spTgt spid="85"/>
                                        </p:tgtEl>
                                        <p:attrNameLst>
                                          <p:attrName>style.visibility</p:attrName>
                                        </p:attrNameLst>
                                      </p:cBhvr>
                                      <p:to>
                                        <p:strVal val="visible"/>
                                      </p:to>
                                    </p:set>
                                    <p:animEffect transition="in" filter="wipe(down)">
                                      <p:cBhvr>
                                        <p:cTn id="43" dur="500"/>
                                        <p:tgtEl>
                                          <p:spTgt spid="85"/>
                                        </p:tgtEl>
                                      </p:cBhvr>
                                    </p:animEffect>
                                  </p:childTnLst>
                                </p:cTn>
                              </p:par>
                              <p:par>
                                <p:cTn id="44" presetID="22" presetClass="entr" presetSubtype="4" fill="hold" nodeType="withEffect">
                                  <p:stCondLst>
                                    <p:cond delay="0"/>
                                  </p:stCondLst>
                                  <p:childTnLst>
                                    <p:set>
                                      <p:cBhvr>
                                        <p:cTn id="45" dur="1" fill="hold">
                                          <p:stCondLst>
                                            <p:cond delay="0"/>
                                          </p:stCondLst>
                                        </p:cTn>
                                        <p:tgtEl>
                                          <p:spTgt spid="113"/>
                                        </p:tgtEl>
                                        <p:attrNameLst>
                                          <p:attrName>style.visibility</p:attrName>
                                        </p:attrNameLst>
                                      </p:cBhvr>
                                      <p:to>
                                        <p:strVal val="visible"/>
                                      </p:to>
                                    </p:set>
                                    <p:animEffect transition="in" filter="wipe(down)">
                                      <p:cBhvr>
                                        <p:cTn id="46" dur="500"/>
                                        <p:tgtEl>
                                          <p:spTgt spid="11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up)">
                                      <p:cBhvr>
                                        <p:cTn id="51" dur="500"/>
                                        <p:tgtEl>
                                          <p:spTgt spid="13"/>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112"/>
                                        </p:tgtEl>
                                        <p:attrNameLst>
                                          <p:attrName>style.visibility</p:attrName>
                                        </p:attrNameLst>
                                      </p:cBhvr>
                                      <p:to>
                                        <p:strVal val="visible"/>
                                      </p:to>
                                    </p:set>
                                    <p:animEffect transition="in" filter="wipe(up)">
                                      <p:cBhvr>
                                        <p:cTn id="54" dur="500"/>
                                        <p:tgtEl>
                                          <p:spTgt spid="112"/>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87"/>
                                        </p:tgtEl>
                                        <p:attrNameLst>
                                          <p:attrName>style.visibility</p:attrName>
                                        </p:attrNameLst>
                                      </p:cBhvr>
                                      <p:to>
                                        <p:strVal val="visible"/>
                                      </p:to>
                                    </p:set>
                                    <p:animEffect transition="in" filter="dissolve">
                                      <p:cBhvr>
                                        <p:cTn id="57" dur="500"/>
                                        <p:tgtEl>
                                          <p:spTgt spid="187"/>
                                        </p:tgtEl>
                                      </p:cBhvr>
                                    </p:animEffect>
                                  </p:childTnLst>
                                </p:cTn>
                              </p:par>
                            </p:childTnLst>
                          </p:cTn>
                        </p:par>
                        <p:par>
                          <p:cTn id="58" fill="hold">
                            <p:stCondLst>
                              <p:cond delay="500"/>
                            </p:stCondLst>
                            <p:childTnLst>
                              <p:par>
                                <p:cTn id="59" presetID="0" presetClass="path" presetSubtype="0" accel="50000" decel="50000" fill="hold" grpId="0" nodeType="afterEffect">
                                  <p:stCondLst>
                                    <p:cond delay="0"/>
                                  </p:stCondLst>
                                  <p:childTnLst>
                                    <p:animMotion origin="layout" path="M 3.88889E-6 -3.7037E-7 L -0.00018 0.05579 " pathEditMode="relative" rAng="0" ptsTypes="AA">
                                      <p:cBhvr>
                                        <p:cTn id="60" dur="2000" fill="hold"/>
                                        <p:tgtEl>
                                          <p:spTgt spid="124"/>
                                        </p:tgtEl>
                                        <p:attrNameLst>
                                          <p:attrName>ppt_x</p:attrName>
                                          <p:attrName>ppt_y</p:attrName>
                                        </p:attrNameLst>
                                      </p:cBhvr>
                                      <p:rCtr x="-17" y="2778"/>
                                    </p:animMotion>
                                  </p:childTnLst>
                                </p:cTn>
                              </p:par>
                              <p:par>
                                <p:cTn id="61" presetID="0" presetClass="path" presetSubtype="0" accel="50000" decel="50000" fill="hold" grpId="0" nodeType="withEffect">
                                  <p:stCondLst>
                                    <p:cond delay="0"/>
                                  </p:stCondLst>
                                  <p:childTnLst>
                                    <p:animMotion origin="layout" path="M 1.38889E-6 2.96296E-6 L 0.00139 0.0574 " pathEditMode="relative" rAng="0" ptsTypes="AA">
                                      <p:cBhvr>
                                        <p:cTn id="62" dur="2000" fill="hold"/>
                                        <p:tgtEl>
                                          <p:spTgt spid="130"/>
                                        </p:tgtEl>
                                        <p:attrNameLst>
                                          <p:attrName>ppt_x</p:attrName>
                                          <p:attrName>ppt_y</p:attrName>
                                        </p:attrNameLst>
                                      </p:cBhvr>
                                      <p:rCtr x="52" y="2778"/>
                                    </p:animMotion>
                                  </p:childTnLst>
                                </p:cTn>
                              </p:par>
                            </p:childTnLst>
                          </p:cTn>
                        </p:par>
                        <p:par>
                          <p:cTn id="63" fill="hold">
                            <p:stCondLst>
                              <p:cond delay="2500"/>
                            </p:stCondLst>
                            <p:childTnLst>
                              <p:par>
                                <p:cTn id="64" presetID="9" presetClass="entr" presetSubtype="0" fill="hold" grpId="0" nodeType="afterEffect">
                                  <p:stCondLst>
                                    <p:cond delay="0"/>
                                  </p:stCondLst>
                                  <p:childTnLst>
                                    <p:set>
                                      <p:cBhvr>
                                        <p:cTn id="65" dur="1" fill="hold">
                                          <p:stCondLst>
                                            <p:cond delay="0"/>
                                          </p:stCondLst>
                                        </p:cTn>
                                        <p:tgtEl>
                                          <p:spTgt spid="125"/>
                                        </p:tgtEl>
                                        <p:attrNameLst>
                                          <p:attrName>style.visibility</p:attrName>
                                        </p:attrNameLst>
                                      </p:cBhvr>
                                      <p:to>
                                        <p:strVal val="visible"/>
                                      </p:to>
                                    </p:set>
                                    <p:animEffect transition="in" filter="dissolve">
                                      <p:cBhvr>
                                        <p:cTn id="66" dur="500"/>
                                        <p:tgtEl>
                                          <p:spTgt spid="125"/>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170"/>
                                        </p:tgtEl>
                                        <p:attrNameLst>
                                          <p:attrName>style.visibility</p:attrName>
                                        </p:attrNameLst>
                                      </p:cBhvr>
                                      <p:to>
                                        <p:strVal val="visible"/>
                                      </p:to>
                                    </p:set>
                                    <p:animEffect transition="in" filter="dissolve">
                                      <p:cBhvr>
                                        <p:cTn id="69" dur="500"/>
                                        <p:tgtEl>
                                          <p:spTgt spid="17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157"/>
                                        </p:tgtEl>
                                        <p:attrNameLst>
                                          <p:attrName>style.visibility</p:attrName>
                                        </p:attrNameLst>
                                      </p:cBhvr>
                                      <p:to>
                                        <p:strVal val="visible"/>
                                      </p:to>
                                    </p:set>
                                    <p:animEffect transition="in" filter="wipe(down)">
                                      <p:cBhvr>
                                        <p:cTn id="74" dur="500"/>
                                        <p:tgtEl>
                                          <p:spTgt spid="157"/>
                                        </p:tgtEl>
                                      </p:cBhvr>
                                    </p:animEffect>
                                  </p:childTnLst>
                                </p:cTn>
                              </p:par>
                              <p:par>
                                <p:cTn id="75" presetID="22" presetClass="entr" presetSubtype="4" fill="hold" nodeType="withEffect">
                                  <p:stCondLst>
                                    <p:cond delay="0"/>
                                  </p:stCondLst>
                                  <p:childTnLst>
                                    <p:set>
                                      <p:cBhvr>
                                        <p:cTn id="76" dur="1" fill="hold">
                                          <p:stCondLst>
                                            <p:cond delay="0"/>
                                          </p:stCondLst>
                                        </p:cTn>
                                        <p:tgtEl>
                                          <p:spTgt spid="161"/>
                                        </p:tgtEl>
                                        <p:attrNameLst>
                                          <p:attrName>style.visibility</p:attrName>
                                        </p:attrNameLst>
                                      </p:cBhvr>
                                      <p:to>
                                        <p:strVal val="visible"/>
                                      </p:to>
                                    </p:set>
                                    <p:animEffect transition="in" filter="wipe(down)">
                                      <p:cBhvr>
                                        <p:cTn id="77" dur="500"/>
                                        <p:tgtEl>
                                          <p:spTgt spid="161"/>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190"/>
                                        </p:tgtEl>
                                        <p:attrNameLst>
                                          <p:attrName>style.visibility</p:attrName>
                                        </p:attrNameLst>
                                      </p:cBhvr>
                                      <p:to>
                                        <p:strVal val="visible"/>
                                      </p:to>
                                    </p:set>
                                    <p:animEffect transition="in" filter="dissolve">
                                      <p:cBhvr>
                                        <p:cTn id="80" dur="500"/>
                                        <p:tgtEl>
                                          <p:spTgt spid="190"/>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180"/>
                                        </p:tgtEl>
                                        <p:attrNameLst>
                                          <p:attrName>style.visibility</p:attrName>
                                        </p:attrNameLst>
                                      </p:cBhvr>
                                      <p:to>
                                        <p:strVal val="visible"/>
                                      </p:to>
                                    </p:set>
                                    <p:animEffect transition="in" filter="wipe(down)">
                                      <p:cBhvr>
                                        <p:cTn id="85" dur="500"/>
                                        <p:tgtEl>
                                          <p:spTgt spid="180"/>
                                        </p:tgtEl>
                                      </p:cBhvr>
                                    </p:animEffect>
                                  </p:childTnLst>
                                </p:cTn>
                              </p:par>
                              <p:par>
                                <p:cTn id="86" presetID="22" presetClass="entr" presetSubtype="4" fill="hold" nodeType="withEffect">
                                  <p:stCondLst>
                                    <p:cond delay="0"/>
                                  </p:stCondLst>
                                  <p:childTnLst>
                                    <p:set>
                                      <p:cBhvr>
                                        <p:cTn id="87" dur="1" fill="hold">
                                          <p:stCondLst>
                                            <p:cond delay="0"/>
                                          </p:stCondLst>
                                        </p:cTn>
                                        <p:tgtEl>
                                          <p:spTgt spid="184"/>
                                        </p:tgtEl>
                                        <p:attrNameLst>
                                          <p:attrName>style.visibility</p:attrName>
                                        </p:attrNameLst>
                                      </p:cBhvr>
                                      <p:to>
                                        <p:strVal val="visible"/>
                                      </p:to>
                                    </p:set>
                                    <p:animEffect transition="in" filter="wipe(down)">
                                      <p:cBhvr>
                                        <p:cTn id="88" dur="500"/>
                                        <p:tgtEl>
                                          <p:spTgt spid="184"/>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91"/>
                                        </p:tgtEl>
                                        <p:attrNameLst>
                                          <p:attrName>style.visibility</p:attrName>
                                        </p:attrNameLst>
                                      </p:cBhvr>
                                      <p:to>
                                        <p:strVal val="visible"/>
                                      </p:to>
                                    </p:set>
                                    <p:animEffect transition="in" filter="dissolve">
                                      <p:cBhvr>
                                        <p:cTn id="91" dur="500"/>
                                        <p:tgtEl>
                                          <p:spTgt spid="191"/>
                                        </p:tgtEl>
                                      </p:cBhvr>
                                    </p:animEffect>
                                  </p:childTnLst>
                                </p:cTn>
                              </p:par>
                              <p:par>
                                <p:cTn id="92" presetID="9" presetClass="entr" presetSubtype="0" fill="hold" grpId="1" nodeType="withEffect">
                                  <p:stCondLst>
                                    <p:cond delay="0"/>
                                  </p:stCondLst>
                                  <p:childTnLst>
                                    <p:set>
                                      <p:cBhvr>
                                        <p:cTn id="93" dur="1" fill="hold">
                                          <p:stCondLst>
                                            <p:cond delay="0"/>
                                          </p:stCondLst>
                                        </p:cTn>
                                        <p:tgtEl>
                                          <p:spTgt spid="191"/>
                                        </p:tgtEl>
                                        <p:attrNameLst>
                                          <p:attrName>style.visibility</p:attrName>
                                        </p:attrNameLst>
                                      </p:cBhvr>
                                      <p:to>
                                        <p:strVal val="visible"/>
                                      </p:to>
                                    </p:set>
                                    <p:animEffect transition="in" filter="dissolve">
                                      <p:cBhvr>
                                        <p:cTn id="94" dur="5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87" grpId="0" animBg="1"/>
      <p:bldP spid="190" grpId="0" animBg="1"/>
      <p:bldP spid="13" grpId="0" animBg="1"/>
      <p:bldP spid="112" grpId="0" animBg="1"/>
      <p:bldP spid="178" grpId="0" animBg="1"/>
      <p:bldP spid="188" grpId="0" animBg="1"/>
      <p:bldP spid="133" grpId="0" animBg="1"/>
      <p:bldP spid="89" grpId="0" animBg="1"/>
      <p:bldP spid="170" grpId="0" animBg="1"/>
      <p:bldP spid="124" grpId="0" animBg="1"/>
      <p:bldP spid="130" grpId="0" animBg="1"/>
      <p:bldP spid="191" grpId="0" animBg="1"/>
      <p:bldP spid="191"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latin typeface="Microsoft YaHei" charset="0"/>
                <a:ea typeface="Microsoft YaHei" charset="0"/>
                <a:cs typeface="Microsoft YaHei" charset="0"/>
              </a:rPr>
              <a:t>示例代码</a:t>
            </a:r>
            <a:endParaRPr kumimoji="1" lang="zh-CN" altLang="en-US" dirty="0">
              <a:latin typeface="Microsoft YaHei" charset="0"/>
              <a:ea typeface="Microsoft YaHei" charset="0"/>
              <a:cs typeface="Microsoft YaHei" charset="0"/>
            </a:endParaRPr>
          </a:p>
        </p:txBody>
      </p:sp>
      <p:sp>
        <p:nvSpPr>
          <p:cNvPr id="6" name="矩形 5"/>
          <p:cNvSpPr/>
          <p:nvPr/>
        </p:nvSpPr>
        <p:spPr>
          <a:xfrm>
            <a:off x="749273" y="1392238"/>
            <a:ext cx="7859216" cy="5078313"/>
          </a:xfrm>
          <a:prstGeom prst="rect">
            <a:avLst/>
          </a:prstGeom>
          <a:solidFill>
            <a:schemeClr val="bg1">
              <a:lumMod val="95000"/>
            </a:schemeClr>
          </a:solidFill>
        </p:spPr>
        <p:txBody>
          <a:bodyPr wrap="square">
            <a:spAutoFit/>
          </a:bodyPr>
          <a:lstStyle/>
          <a:p>
            <a:r>
              <a:rPr lang="en-US" altLang="zh-CN" sz="1200" dirty="0">
                <a:solidFill>
                  <a:srgbClr val="BBB529"/>
                </a:solidFill>
                <a:latin typeface="Microsoft YaHei" charset="0"/>
                <a:ea typeface="Microsoft YaHei" charset="0"/>
                <a:cs typeface="Microsoft YaHei" charset="0"/>
              </a:rPr>
              <a:t>@Override</a:t>
            </a:r>
            <a:br>
              <a:rPr lang="en-US" altLang="zh-CN" sz="1200" dirty="0">
                <a:solidFill>
                  <a:srgbClr val="BBB529"/>
                </a:solidFill>
                <a:latin typeface="Microsoft YaHei" charset="0"/>
                <a:ea typeface="Microsoft YaHei" charset="0"/>
                <a:cs typeface="Microsoft YaHei" charset="0"/>
              </a:rPr>
            </a:br>
            <a:r>
              <a:rPr lang="en-US" altLang="zh-CN" sz="1200" dirty="0">
                <a:solidFill>
                  <a:srgbClr val="BBB529"/>
                </a:solidFill>
                <a:latin typeface="Microsoft YaHei" charset="0"/>
                <a:ea typeface="Microsoft YaHei" charset="0"/>
                <a:cs typeface="Microsoft YaHei" charset="0"/>
              </a:rPr>
              <a:t>@Transactional</a:t>
            </a:r>
            <a:br>
              <a:rPr lang="en-US" altLang="zh-CN" sz="1200" dirty="0">
                <a:solidFill>
                  <a:srgbClr val="BBB529"/>
                </a:solidFill>
                <a:latin typeface="Microsoft YaHei" charset="0"/>
                <a:ea typeface="Microsoft YaHei" charset="0"/>
                <a:cs typeface="Microsoft YaHei" charset="0"/>
              </a:rPr>
            </a:br>
            <a:r>
              <a:rPr lang="en-US" altLang="zh-CN" sz="1200" dirty="0">
                <a:solidFill>
                  <a:srgbClr val="BBB529"/>
                </a:solidFill>
                <a:latin typeface="Microsoft YaHei" charset="0"/>
                <a:ea typeface="Microsoft YaHei" charset="0"/>
                <a:cs typeface="Microsoft YaHei" charset="0"/>
              </a:rPr>
              <a:t>@</a:t>
            </a:r>
            <a:r>
              <a:rPr lang="en-US" altLang="zh-CN" sz="1200" dirty="0" err="1">
                <a:solidFill>
                  <a:srgbClr val="BBB529"/>
                </a:solidFill>
                <a:latin typeface="Microsoft YaHei" charset="0"/>
                <a:ea typeface="Microsoft YaHei" charset="0"/>
                <a:cs typeface="Microsoft YaHei" charset="0"/>
              </a:rPr>
              <a:t>TXAction</a:t>
            </a:r>
            <a:r>
              <a:rPr lang="en-US" altLang="zh-CN" sz="1200" dirty="0">
                <a:latin typeface="Microsoft YaHei" charset="0"/>
                <a:ea typeface="Microsoft YaHei" charset="0"/>
                <a:cs typeface="Microsoft YaHei" charset="0"/>
              </a:rPr>
              <a:t>(</a:t>
            </a:r>
            <a:r>
              <a:rPr lang="en-US" altLang="zh-CN" sz="1200" dirty="0">
                <a:solidFill>
                  <a:srgbClr val="D0D0FF"/>
                </a:solidFill>
                <a:latin typeface="Microsoft YaHei" charset="0"/>
                <a:ea typeface="Microsoft YaHei" charset="0"/>
                <a:cs typeface="Microsoft YaHei" charset="0"/>
              </a:rPr>
              <a:t>value </a:t>
            </a:r>
            <a:r>
              <a:rPr lang="en-US" altLang="zh-CN" sz="1200" dirty="0">
                <a:latin typeface="Microsoft YaHei" charset="0"/>
                <a:ea typeface="Microsoft YaHei" charset="0"/>
                <a:cs typeface="Microsoft YaHei" charset="0"/>
              </a:rPr>
              <a:t>= </a:t>
            </a:r>
            <a:r>
              <a:rPr lang="en-US" altLang="zh-CN" sz="1200" dirty="0" err="1" smtClean="0">
                <a:latin typeface="Microsoft YaHei" charset="0"/>
                <a:ea typeface="Microsoft YaHei" charset="0"/>
                <a:cs typeface="Microsoft YaHei" charset="0"/>
              </a:rPr>
              <a:t>TransactionTypeEnum.</a:t>
            </a:r>
            <a:r>
              <a:rPr lang="en-US" altLang="zh-CN" sz="1200" i="1" dirty="0" err="1" smtClean="0">
                <a:solidFill>
                  <a:srgbClr val="9876AA"/>
                </a:solidFill>
                <a:latin typeface="Microsoft YaHei" charset="0"/>
                <a:ea typeface="Microsoft YaHei" charset="0"/>
                <a:cs typeface="Microsoft YaHei" charset="0"/>
              </a:rPr>
              <a:t>TCC</a:t>
            </a:r>
            <a:r>
              <a:rPr lang="en-US" altLang="zh-CN" sz="1200" dirty="0" err="1" smtClean="0">
                <a:solidFill>
                  <a:srgbClr val="CC7832"/>
                </a:solidFill>
                <a:latin typeface="Microsoft YaHei" charset="0"/>
                <a:ea typeface="Microsoft YaHei" charset="0"/>
                <a:cs typeface="Microsoft YaHei" charset="0"/>
              </a:rPr>
              <a:t>,</a:t>
            </a:r>
            <a:r>
              <a:rPr lang="en-US" altLang="zh-CN" sz="1200" dirty="0" err="1" smtClean="0">
                <a:solidFill>
                  <a:srgbClr val="D0D0FF"/>
                </a:solidFill>
                <a:latin typeface="Microsoft YaHei" charset="0"/>
                <a:ea typeface="Microsoft YaHei" charset="0"/>
                <a:cs typeface="Microsoft YaHei" charset="0"/>
              </a:rPr>
              <a:t>bizType</a:t>
            </a:r>
            <a:r>
              <a:rPr lang="en-US" altLang="zh-CN" sz="1200" dirty="0" smtClean="0">
                <a:solidFill>
                  <a:srgbClr val="D0D0FF"/>
                </a:solidFill>
                <a:latin typeface="Microsoft YaHei" charset="0"/>
                <a:ea typeface="Microsoft YaHei" charset="0"/>
                <a:cs typeface="Microsoft YaHei" charset="0"/>
              </a:rPr>
              <a:t> </a:t>
            </a:r>
            <a:r>
              <a:rPr lang="en-US" altLang="zh-CN" sz="1200" dirty="0">
                <a:latin typeface="Microsoft YaHei" charset="0"/>
                <a:ea typeface="Microsoft YaHei" charset="0"/>
                <a:cs typeface="Microsoft YaHei" charset="0"/>
              </a:rPr>
              <a:t>= </a:t>
            </a:r>
            <a:r>
              <a:rPr lang="en-US" altLang="zh-CN" sz="1200" dirty="0" smtClean="0">
                <a:solidFill>
                  <a:srgbClr val="6A8759"/>
                </a:solidFill>
                <a:latin typeface="Microsoft YaHei" charset="0"/>
                <a:ea typeface="Microsoft YaHei" charset="0"/>
                <a:cs typeface="Microsoft YaHei" charset="0"/>
              </a:rPr>
              <a:t>“purchase”</a:t>
            </a:r>
            <a:r>
              <a:rPr lang="en-US" altLang="zh-CN" sz="1200" dirty="0" smtClean="0">
                <a:latin typeface="Microsoft YaHei" charset="0"/>
                <a:ea typeface="Microsoft YaHei" charset="0"/>
                <a:cs typeface="Microsoft YaHei" charset="0"/>
              </a:rPr>
              <a:t>)</a:t>
            </a:r>
            <a:r>
              <a:rPr lang="en-US" altLang="zh-CN" sz="1200" dirty="0">
                <a:latin typeface="Microsoft YaHei" charset="0"/>
                <a:ea typeface="Microsoft YaHei" charset="0"/>
                <a:cs typeface="Microsoft YaHei" charset="0"/>
              </a:rPr>
              <a:t/>
            </a:r>
            <a:br>
              <a:rPr lang="en-US" altLang="zh-CN" sz="1200" dirty="0">
                <a:latin typeface="Microsoft YaHei" charset="0"/>
                <a:ea typeface="Microsoft YaHei" charset="0"/>
                <a:cs typeface="Microsoft YaHei" charset="0"/>
              </a:rPr>
            </a:br>
            <a:r>
              <a:rPr lang="en-US" altLang="zh-CN" sz="1200" dirty="0">
                <a:solidFill>
                  <a:srgbClr val="CC7832"/>
                </a:solidFill>
                <a:latin typeface="Microsoft YaHei" charset="0"/>
                <a:ea typeface="Microsoft YaHei" charset="0"/>
                <a:cs typeface="Microsoft YaHei" charset="0"/>
              </a:rPr>
              <a:t>public </a:t>
            </a:r>
            <a:r>
              <a:rPr lang="en-US" altLang="zh-CN" sz="1200" dirty="0">
                <a:latin typeface="Microsoft YaHei" charset="0"/>
                <a:ea typeface="Microsoft YaHei" charset="0"/>
                <a:cs typeface="Microsoft YaHei" charset="0"/>
              </a:rPr>
              <a:t>String </a:t>
            </a:r>
            <a:r>
              <a:rPr lang="en-US" altLang="zh-CN" sz="1200" dirty="0">
                <a:solidFill>
                  <a:srgbClr val="FFC66D"/>
                </a:solidFill>
                <a:latin typeface="Microsoft YaHei" charset="0"/>
                <a:ea typeface="Microsoft YaHei" charset="0"/>
                <a:cs typeface="Microsoft YaHei" charset="0"/>
              </a:rPr>
              <a:t>purchase</a:t>
            </a:r>
            <a:r>
              <a:rPr lang="en-US" altLang="zh-CN" sz="1200" dirty="0">
                <a:latin typeface="Microsoft YaHei" charset="0"/>
                <a:ea typeface="Microsoft YaHei" charset="0"/>
                <a:cs typeface="Microsoft YaHei" charset="0"/>
              </a:rPr>
              <a:t>(</a:t>
            </a:r>
            <a:r>
              <a:rPr lang="en-US" altLang="zh-CN" sz="1200" dirty="0" err="1">
                <a:latin typeface="Microsoft YaHei" charset="0"/>
                <a:ea typeface="Microsoft YaHei" charset="0"/>
                <a:cs typeface="Microsoft YaHei" charset="0"/>
              </a:rPr>
              <a:t>SerialNumberGenerator</a:t>
            </a:r>
            <a:r>
              <a:rPr lang="en-US" altLang="zh-CN" sz="1200" dirty="0">
                <a:latin typeface="Microsoft YaHei" charset="0"/>
                <a:ea typeface="Microsoft YaHei" charset="0"/>
                <a:cs typeface="Microsoft YaHei" charset="0"/>
              </a:rPr>
              <a:t> generator</a:t>
            </a:r>
            <a:r>
              <a:rPr lang="en-US" altLang="zh-CN" sz="1200" dirty="0">
                <a:solidFill>
                  <a:srgbClr val="CC7832"/>
                </a:solidFill>
                <a:latin typeface="Microsoft YaHei" charset="0"/>
                <a:ea typeface="Microsoft YaHei" charset="0"/>
                <a:cs typeface="Microsoft YaHei" charset="0"/>
              </a:rPr>
              <a:t>, long </a:t>
            </a:r>
            <a:r>
              <a:rPr lang="en-US" altLang="zh-CN" sz="1200" dirty="0" err="1">
                <a:latin typeface="Microsoft YaHei" charset="0"/>
                <a:ea typeface="Microsoft YaHei" charset="0"/>
                <a:cs typeface="Microsoft YaHei" charset="0"/>
              </a:rPr>
              <a:t>userId</a:t>
            </a:r>
            <a:r>
              <a:rPr lang="en-US" altLang="zh-CN" sz="1200" dirty="0">
                <a:solidFill>
                  <a:srgbClr val="CC7832"/>
                </a:solidFill>
                <a:latin typeface="Microsoft YaHei" charset="0"/>
                <a:ea typeface="Microsoft YaHei" charset="0"/>
                <a:cs typeface="Microsoft YaHei" charset="0"/>
              </a:rPr>
              <a:t>, long </a:t>
            </a:r>
            <a:r>
              <a:rPr lang="en-US" altLang="zh-CN" sz="1200" dirty="0" err="1">
                <a:latin typeface="Microsoft YaHei" charset="0"/>
                <a:ea typeface="Microsoft YaHei" charset="0"/>
                <a:cs typeface="Microsoft YaHei" charset="0"/>
              </a:rPr>
              <a:t>productId</a:t>
            </a:r>
            <a:r>
              <a:rPr lang="en-US" altLang="zh-CN" sz="1200" dirty="0">
                <a:solidFill>
                  <a:srgbClr val="CC7832"/>
                </a:solidFill>
                <a:latin typeface="Microsoft YaHei" charset="0"/>
                <a:ea typeface="Microsoft YaHei" charset="0"/>
                <a:cs typeface="Microsoft YaHei" charset="0"/>
              </a:rPr>
              <a:t>, long </a:t>
            </a:r>
            <a:r>
              <a:rPr lang="en-US" altLang="zh-CN" sz="1200" dirty="0">
                <a:latin typeface="Microsoft YaHei" charset="0"/>
                <a:ea typeface="Microsoft YaHei" charset="0"/>
                <a:cs typeface="Microsoft YaHei" charset="0"/>
              </a:rPr>
              <a:t>amount</a:t>
            </a:r>
            <a:r>
              <a:rPr lang="en-US" altLang="zh-CN" sz="1200" dirty="0" smtClean="0">
                <a:latin typeface="Microsoft YaHei" charset="0"/>
                <a:ea typeface="Microsoft YaHei" charset="0"/>
                <a:cs typeface="Microsoft YaHei" charset="0"/>
              </a:rPr>
              <a:t>){</a:t>
            </a:r>
            <a:r>
              <a:rPr lang="en-US" altLang="zh-CN" sz="1200" dirty="0">
                <a:latin typeface="Microsoft YaHei" charset="0"/>
                <a:ea typeface="Microsoft YaHei" charset="0"/>
                <a:cs typeface="Microsoft YaHei" charset="0"/>
              </a:rPr>
              <a:t/>
            </a:r>
            <a:br>
              <a:rPr lang="en-US" altLang="zh-CN" sz="1200" dirty="0">
                <a:latin typeface="Microsoft YaHei" charset="0"/>
                <a:ea typeface="Microsoft YaHei" charset="0"/>
                <a:cs typeface="Microsoft YaHei" charset="0"/>
              </a:rPr>
            </a:br>
            <a:r>
              <a:rPr lang="en-US" altLang="zh-CN" sz="1200" dirty="0">
                <a:latin typeface="Microsoft YaHei" charset="0"/>
                <a:ea typeface="Microsoft YaHei" charset="0"/>
                <a:cs typeface="Microsoft YaHei" charset="0"/>
              </a:rPr>
              <a:t>    </a:t>
            </a:r>
            <a:r>
              <a:rPr lang="en-US" altLang="zh-CN" sz="1200" dirty="0" err="1">
                <a:latin typeface="Microsoft YaHei" charset="0"/>
                <a:ea typeface="Microsoft YaHei" charset="0"/>
                <a:cs typeface="Microsoft YaHei" charset="0"/>
              </a:rPr>
              <a:t>TXContext</a:t>
            </a:r>
            <a:r>
              <a:rPr lang="en-US" altLang="zh-CN" sz="1200" dirty="0">
                <a:latin typeface="Microsoft YaHei" charset="0"/>
                <a:ea typeface="Microsoft YaHei" charset="0"/>
                <a:cs typeface="Microsoft YaHei" charset="0"/>
              </a:rPr>
              <a:t> </a:t>
            </a:r>
            <a:r>
              <a:rPr lang="en-US" altLang="zh-CN" sz="1200" dirty="0" err="1">
                <a:latin typeface="Microsoft YaHei" charset="0"/>
                <a:ea typeface="Microsoft YaHei" charset="0"/>
                <a:cs typeface="Microsoft YaHei" charset="0"/>
              </a:rPr>
              <a:t>ctx</a:t>
            </a:r>
            <a:r>
              <a:rPr lang="en-US" altLang="zh-CN" sz="1200" dirty="0">
                <a:latin typeface="Microsoft YaHei" charset="0"/>
                <a:ea typeface="Microsoft YaHei" charset="0"/>
                <a:cs typeface="Microsoft YaHei" charset="0"/>
              </a:rPr>
              <a:t>= </a:t>
            </a:r>
            <a:r>
              <a:rPr lang="en-US" altLang="zh-CN" sz="1200" dirty="0" err="1">
                <a:latin typeface="Microsoft YaHei" charset="0"/>
                <a:ea typeface="Microsoft YaHei" charset="0"/>
                <a:cs typeface="Microsoft YaHei" charset="0"/>
              </a:rPr>
              <a:t>TXContextHolder.</a:t>
            </a:r>
            <a:r>
              <a:rPr lang="en-US" altLang="zh-CN" sz="1200" i="1" dirty="0" err="1">
                <a:latin typeface="Microsoft YaHei" charset="0"/>
                <a:ea typeface="Microsoft YaHei" charset="0"/>
                <a:cs typeface="Microsoft YaHei" charset="0"/>
              </a:rPr>
              <a:t>getTXContext</a:t>
            </a:r>
            <a:r>
              <a:rPr lang="en-US" altLang="zh-CN" sz="1200" dirty="0" smtClean="0">
                <a:latin typeface="Microsoft YaHei" charset="0"/>
                <a:ea typeface="Microsoft YaHei" charset="0"/>
                <a:cs typeface="Microsoft YaHei" charset="0"/>
              </a:rPr>
              <a:t>()</a:t>
            </a:r>
            <a:r>
              <a:rPr lang="en-US" altLang="zh-CN" sz="1200" dirty="0" smtClean="0">
                <a:solidFill>
                  <a:srgbClr val="CC7832"/>
                </a:solidFill>
                <a:latin typeface="Microsoft YaHei" charset="0"/>
                <a:ea typeface="Microsoft YaHei" charset="0"/>
                <a:cs typeface="Microsoft YaHei" charset="0"/>
              </a:rPr>
              <a:t>;</a:t>
            </a:r>
            <a:r>
              <a:rPr lang="en-US" altLang="zh-CN" sz="1200" dirty="0">
                <a:solidFill>
                  <a:srgbClr val="CC7832"/>
                </a:solidFill>
                <a:latin typeface="Microsoft YaHei" charset="0"/>
                <a:ea typeface="Microsoft YaHei" charset="0"/>
                <a:cs typeface="Microsoft YaHei" charset="0"/>
              </a:rPr>
              <a:t/>
            </a:r>
            <a:br>
              <a:rPr lang="en-US" altLang="zh-CN" sz="1200" dirty="0">
                <a:solidFill>
                  <a:srgbClr val="CC7832"/>
                </a:solidFill>
                <a:latin typeface="Microsoft YaHei" charset="0"/>
                <a:ea typeface="Microsoft YaHei" charset="0"/>
                <a:cs typeface="Microsoft YaHei" charset="0"/>
              </a:rPr>
            </a:br>
            <a:r>
              <a:rPr lang="en-US" altLang="zh-CN" sz="1200" dirty="0">
                <a:solidFill>
                  <a:srgbClr val="CC7832"/>
                </a:solidFill>
                <a:latin typeface="Microsoft YaHei" charset="0"/>
                <a:ea typeface="Microsoft YaHei" charset="0"/>
                <a:cs typeface="Microsoft YaHei" charset="0"/>
              </a:rPr>
              <a:t>    final </a:t>
            </a:r>
            <a:r>
              <a:rPr lang="en-US" altLang="zh-CN" sz="1200" dirty="0" err="1">
                <a:latin typeface="Microsoft YaHei" charset="0"/>
                <a:ea typeface="Microsoft YaHei" charset="0"/>
                <a:cs typeface="Microsoft YaHei" charset="0"/>
              </a:rPr>
              <a:t>JSONObject</a:t>
            </a:r>
            <a:r>
              <a:rPr lang="en-US" altLang="zh-CN" sz="1200" dirty="0">
                <a:latin typeface="Microsoft YaHei" charset="0"/>
                <a:ea typeface="Microsoft YaHei" charset="0"/>
                <a:cs typeface="Microsoft YaHei" charset="0"/>
              </a:rPr>
              <a:t> request= </a:t>
            </a:r>
            <a:r>
              <a:rPr lang="en-US" altLang="zh-CN" sz="1200" dirty="0">
                <a:solidFill>
                  <a:srgbClr val="CC7832"/>
                </a:solidFill>
                <a:latin typeface="Microsoft YaHei" charset="0"/>
                <a:ea typeface="Microsoft YaHei" charset="0"/>
                <a:cs typeface="Microsoft YaHei" charset="0"/>
              </a:rPr>
              <a:t>new </a:t>
            </a:r>
            <a:r>
              <a:rPr lang="en-US" altLang="zh-CN" sz="1200" dirty="0" err="1">
                <a:latin typeface="Microsoft YaHei" charset="0"/>
                <a:ea typeface="Microsoft YaHei" charset="0"/>
                <a:cs typeface="Microsoft YaHei" charset="0"/>
              </a:rPr>
              <a:t>JSONObject</a:t>
            </a:r>
            <a:r>
              <a:rPr lang="en-US" altLang="zh-CN" sz="1200" dirty="0">
                <a:latin typeface="Microsoft YaHei" charset="0"/>
                <a:ea typeface="Microsoft YaHei" charset="0"/>
                <a:cs typeface="Microsoft YaHei" charset="0"/>
              </a:rPr>
              <a:t>()</a:t>
            </a:r>
            <a:r>
              <a:rPr lang="en-US" altLang="zh-CN" sz="1200" dirty="0">
                <a:solidFill>
                  <a:srgbClr val="CC7832"/>
                </a:solidFill>
                <a:latin typeface="Microsoft YaHei" charset="0"/>
                <a:ea typeface="Microsoft YaHei" charset="0"/>
                <a:cs typeface="Microsoft YaHei" charset="0"/>
              </a:rPr>
              <a:t>;</a:t>
            </a:r>
            <a:br>
              <a:rPr lang="en-US" altLang="zh-CN" sz="1200" dirty="0">
                <a:solidFill>
                  <a:srgbClr val="CC7832"/>
                </a:solidFill>
                <a:latin typeface="Microsoft YaHei" charset="0"/>
                <a:ea typeface="Microsoft YaHei" charset="0"/>
                <a:cs typeface="Microsoft YaHei" charset="0"/>
              </a:rPr>
            </a:br>
            <a:r>
              <a:rPr lang="en-US" altLang="zh-CN" sz="1200" dirty="0">
                <a:solidFill>
                  <a:srgbClr val="CC7832"/>
                </a:solidFill>
                <a:latin typeface="Microsoft YaHei" charset="0"/>
                <a:ea typeface="Microsoft YaHei" charset="0"/>
                <a:cs typeface="Microsoft YaHei" charset="0"/>
              </a:rPr>
              <a:t>    </a:t>
            </a:r>
            <a:r>
              <a:rPr lang="en-US" altLang="zh-CN" sz="1200" dirty="0" err="1">
                <a:latin typeface="Microsoft YaHei" charset="0"/>
                <a:ea typeface="Microsoft YaHei" charset="0"/>
                <a:cs typeface="Microsoft YaHei" charset="0"/>
              </a:rPr>
              <a:t>request.put</a:t>
            </a:r>
            <a:r>
              <a:rPr lang="en-US" altLang="zh-CN" sz="1200" dirty="0" smtClean="0">
                <a:latin typeface="Microsoft YaHei" charset="0"/>
                <a:ea typeface="Microsoft YaHei" charset="0"/>
                <a:cs typeface="Microsoft YaHei" charset="0"/>
              </a:rPr>
              <a:t>(</a:t>
            </a:r>
            <a:r>
              <a:rPr lang="en-US" altLang="zh-CN" sz="1200" dirty="0" smtClean="0">
                <a:solidFill>
                  <a:srgbClr val="6A8759"/>
                </a:solidFill>
                <a:latin typeface="Microsoft YaHei" charset="0"/>
                <a:ea typeface="Microsoft YaHei" charset="0"/>
                <a:cs typeface="Microsoft YaHei" charset="0"/>
              </a:rPr>
              <a:t>“</a:t>
            </a:r>
            <a:r>
              <a:rPr lang="en-US" altLang="zh-CN" sz="1200" dirty="0" err="1" smtClean="0">
                <a:solidFill>
                  <a:srgbClr val="6A8759"/>
                </a:solidFill>
                <a:latin typeface="Microsoft YaHei" charset="0"/>
                <a:ea typeface="Microsoft YaHei" charset="0"/>
                <a:cs typeface="Microsoft YaHei" charset="0"/>
              </a:rPr>
              <a:t>txId</a:t>
            </a:r>
            <a:r>
              <a:rPr lang="en-US" altLang="zh-CN" sz="1200" dirty="0" smtClean="0">
                <a:solidFill>
                  <a:srgbClr val="6A8759"/>
                </a:solidFill>
                <a:latin typeface="Microsoft YaHei" charset="0"/>
                <a:ea typeface="Microsoft YaHei" charset="0"/>
                <a:cs typeface="Microsoft YaHei" charset="0"/>
              </a:rPr>
              <a:t>”</a:t>
            </a:r>
            <a:r>
              <a:rPr lang="en-US" altLang="zh-CN" sz="1200" dirty="0" smtClean="0">
                <a:solidFill>
                  <a:srgbClr val="CC7832"/>
                </a:solidFill>
                <a:latin typeface="Microsoft YaHei" charset="0"/>
                <a:ea typeface="Microsoft YaHei" charset="0"/>
                <a:cs typeface="Microsoft YaHei" charset="0"/>
              </a:rPr>
              <a:t>,</a:t>
            </a:r>
            <a:r>
              <a:rPr lang="en-US" altLang="zh-CN" sz="1200" dirty="0" err="1">
                <a:latin typeface="Microsoft YaHei" charset="0"/>
                <a:ea typeface="Microsoft YaHei" charset="0"/>
                <a:cs typeface="Microsoft YaHei" charset="0"/>
              </a:rPr>
              <a:t>ctx.getTxId</a:t>
            </a:r>
            <a:r>
              <a:rPr lang="en-US" altLang="zh-CN" sz="1200" dirty="0">
                <a:latin typeface="Microsoft YaHei" charset="0"/>
                <a:ea typeface="Microsoft YaHei" charset="0"/>
                <a:cs typeface="Microsoft YaHei" charset="0"/>
              </a:rPr>
              <a:t>())</a:t>
            </a:r>
            <a:r>
              <a:rPr lang="en-US" altLang="zh-CN" sz="1200" dirty="0">
                <a:solidFill>
                  <a:srgbClr val="CC7832"/>
                </a:solidFill>
                <a:latin typeface="Microsoft YaHei" charset="0"/>
                <a:ea typeface="Microsoft YaHei" charset="0"/>
                <a:cs typeface="Microsoft YaHei" charset="0"/>
              </a:rPr>
              <a:t>;</a:t>
            </a:r>
            <a:br>
              <a:rPr lang="en-US" altLang="zh-CN" sz="1200" dirty="0">
                <a:solidFill>
                  <a:srgbClr val="CC7832"/>
                </a:solidFill>
                <a:latin typeface="Microsoft YaHei" charset="0"/>
                <a:ea typeface="Microsoft YaHei" charset="0"/>
                <a:cs typeface="Microsoft YaHei" charset="0"/>
              </a:rPr>
            </a:br>
            <a:r>
              <a:rPr lang="en-US" altLang="zh-CN" sz="1200" dirty="0">
                <a:solidFill>
                  <a:srgbClr val="CC7832"/>
                </a:solidFill>
                <a:latin typeface="Microsoft YaHei" charset="0"/>
                <a:ea typeface="Microsoft YaHei" charset="0"/>
                <a:cs typeface="Microsoft YaHei" charset="0"/>
              </a:rPr>
              <a:t>    </a:t>
            </a:r>
            <a:r>
              <a:rPr lang="en-US" altLang="zh-CN" sz="1200" dirty="0" err="1">
                <a:latin typeface="Microsoft YaHei" charset="0"/>
                <a:ea typeface="Microsoft YaHei" charset="0"/>
                <a:cs typeface="Microsoft YaHei" charset="0"/>
              </a:rPr>
              <a:t>request.put</a:t>
            </a:r>
            <a:r>
              <a:rPr lang="en-US" altLang="zh-CN" sz="1200" dirty="0" smtClean="0">
                <a:latin typeface="Microsoft YaHei" charset="0"/>
                <a:ea typeface="Microsoft YaHei" charset="0"/>
                <a:cs typeface="Microsoft YaHei" charset="0"/>
              </a:rPr>
              <a:t>(</a:t>
            </a:r>
            <a:r>
              <a:rPr lang="en-US" altLang="zh-CN" sz="1200" dirty="0" smtClean="0">
                <a:solidFill>
                  <a:srgbClr val="6A8759"/>
                </a:solidFill>
                <a:latin typeface="Microsoft YaHei" charset="0"/>
                <a:ea typeface="Microsoft YaHei" charset="0"/>
                <a:cs typeface="Microsoft YaHei" charset="0"/>
              </a:rPr>
              <a:t>“</a:t>
            </a:r>
            <a:r>
              <a:rPr lang="en-US" altLang="zh-CN" sz="1200" dirty="0" err="1" smtClean="0">
                <a:solidFill>
                  <a:srgbClr val="6A8759"/>
                </a:solidFill>
                <a:latin typeface="Microsoft YaHei" charset="0"/>
                <a:ea typeface="Microsoft YaHei" charset="0"/>
                <a:cs typeface="Microsoft YaHei" charset="0"/>
              </a:rPr>
              <a:t>serialNumber</a:t>
            </a:r>
            <a:r>
              <a:rPr lang="en-US" altLang="zh-CN" sz="1200" dirty="0" smtClean="0">
                <a:solidFill>
                  <a:srgbClr val="6A8759"/>
                </a:solidFill>
                <a:latin typeface="Microsoft YaHei" charset="0"/>
                <a:ea typeface="Microsoft YaHei" charset="0"/>
                <a:cs typeface="Microsoft YaHei" charset="0"/>
              </a:rPr>
              <a:t>”</a:t>
            </a:r>
            <a:r>
              <a:rPr lang="en-US" altLang="zh-CN" sz="1200" dirty="0" smtClean="0">
                <a:solidFill>
                  <a:srgbClr val="CC7832"/>
                </a:solidFill>
                <a:latin typeface="Microsoft YaHei" charset="0"/>
                <a:ea typeface="Microsoft YaHei" charset="0"/>
                <a:cs typeface="Microsoft YaHei" charset="0"/>
              </a:rPr>
              <a:t>,</a:t>
            </a:r>
            <a:r>
              <a:rPr lang="en-US" altLang="zh-CN" sz="1200" dirty="0" err="1">
                <a:latin typeface="Microsoft YaHei" charset="0"/>
                <a:ea typeface="Microsoft YaHei" charset="0"/>
                <a:cs typeface="Microsoft YaHei" charset="0"/>
              </a:rPr>
              <a:t>ctx.getSerialNumber</a:t>
            </a:r>
            <a:r>
              <a:rPr lang="en-US" altLang="zh-CN" sz="1200" dirty="0">
                <a:latin typeface="Microsoft YaHei" charset="0"/>
                <a:ea typeface="Microsoft YaHei" charset="0"/>
                <a:cs typeface="Microsoft YaHei" charset="0"/>
              </a:rPr>
              <a:t>())</a:t>
            </a:r>
            <a:r>
              <a:rPr lang="en-US" altLang="zh-CN" sz="1200" dirty="0">
                <a:solidFill>
                  <a:srgbClr val="CC7832"/>
                </a:solidFill>
                <a:latin typeface="Microsoft YaHei" charset="0"/>
                <a:ea typeface="Microsoft YaHei" charset="0"/>
                <a:cs typeface="Microsoft YaHei" charset="0"/>
              </a:rPr>
              <a:t>;</a:t>
            </a:r>
            <a:br>
              <a:rPr lang="en-US" altLang="zh-CN" sz="1200" dirty="0">
                <a:solidFill>
                  <a:srgbClr val="CC7832"/>
                </a:solidFill>
                <a:latin typeface="Microsoft YaHei" charset="0"/>
                <a:ea typeface="Microsoft YaHei" charset="0"/>
                <a:cs typeface="Microsoft YaHei" charset="0"/>
              </a:rPr>
            </a:br>
            <a:r>
              <a:rPr lang="en-US" altLang="zh-CN" sz="1200" dirty="0">
                <a:solidFill>
                  <a:srgbClr val="CC7832"/>
                </a:solidFill>
                <a:latin typeface="Microsoft YaHei" charset="0"/>
                <a:ea typeface="Microsoft YaHei" charset="0"/>
                <a:cs typeface="Microsoft YaHei" charset="0"/>
              </a:rPr>
              <a:t>    </a:t>
            </a:r>
            <a:r>
              <a:rPr lang="en-US" altLang="zh-CN" sz="1200" dirty="0" err="1">
                <a:latin typeface="Microsoft YaHei" charset="0"/>
                <a:ea typeface="Microsoft YaHei" charset="0"/>
                <a:cs typeface="Microsoft YaHei" charset="0"/>
              </a:rPr>
              <a:t>request.put</a:t>
            </a:r>
            <a:r>
              <a:rPr lang="en-US" altLang="zh-CN" sz="1200" dirty="0" smtClean="0">
                <a:latin typeface="Microsoft YaHei" charset="0"/>
                <a:ea typeface="Microsoft YaHei" charset="0"/>
                <a:cs typeface="Microsoft YaHei" charset="0"/>
              </a:rPr>
              <a:t>(</a:t>
            </a:r>
            <a:r>
              <a:rPr lang="en-US" altLang="zh-CN" sz="1200" dirty="0" smtClean="0">
                <a:solidFill>
                  <a:srgbClr val="6A8759"/>
                </a:solidFill>
                <a:latin typeface="Microsoft YaHei" charset="0"/>
                <a:ea typeface="Microsoft YaHei" charset="0"/>
                <a:cs typeface="Microsoft YaHei" charset="0"/>
              </a:rPr>
              <a:t>“</a:t>
            </a:r>
            <a:r>
              <a:rPr lang="en-US" altLang="zh-CN" sz="1200" dirty="0" err="1" smtClean="0">
                <a:solidFill>
                  <a:srgbClr val="6A8759"/>
                </a:solidFill>
                <a:latin typeface="Microsoft YaHei" charset="0"/>
                <a:ea typeface="Microsoft YaHei" charset="0"/>
                <a:cs typeface="Microsoft YaHei" charset="0"/>
              </a:rPr>
              <a:t>productId</a:t>
            </a:r>
            <a:r>
              <a:rPr lang="en-US" altLang="zh-CN" sz="1200" dirty="0" smtClean="0">
                <a:solidFill>
                  <a:srgbClr val="6A8759"/>
                </a:solidFill>
                <a:latin typeface="Microsoft YaHei" charset="0"/>
                <a:ea typeface="Microsoft YaHei" charset="0"/>
                <a:cs typeface="Microsoft YaHei" charset="0"/>
              </a:rPr>
              <a:t>”</a:t>
            </a:r>
            <a:r>
              <a:rPr lang="en-US" altLang="zh-CN" sz="1200" dirty="0" smtClean="0">
                <a:solidFill>
                  <a:srgbClr val="CC7832"/>
                </a:solidFill>
                <a:latin typeface="Microsoft YaHei" charset="0"/>
                <a:ea typeface="Microsoft YaHei" charset="0"/>
                <a:cs typeface="Microsoft YaHei" charset="0"/>
              </a:rPr>
              <a:t>,</a:t>
            </a:r>
            <a:r>
              <a:rPr lang="en-US" altLang="zh-CN" sz="1200" dirty="0" err="1">
                <a:latin typeface="Microsoft YaHei" charset="0"/>
                <a:ea typeface="Microsoft YaHei" charset="0"/>
                <a:cs typeface="Microsoft YaHei" charset="0"/>
              </a:rPr>
              <a:t>productId</a:t>
            </a:r>
            <a:r>
              <a:rPr lang="en-US" altLang="zh-CN" sz="1200" dirty="0">
                <a:latin typeface="Microsoft YaHei" charset="0"/>
                <a:ea typeface="Microsoft YaHei" charset="0"/>
                <a:cs typeface="Microsoft YaHei" charset="0"/>
              </a:rPr>
              <a:t>)</a:t>
            </a:r>
            <a:r>
              <a:rPr lang="en-US" altLang="zh-CN" sz="1200" dirty="0">
                <a:solidFill>
                  <a:srgbClr val="CC7832"/>
                </a:solidFill>
                <a:latin typeface="Microsoft YaHei" charset="0"/>
                <a:ea typeface="Microsoft YaHei" charset="0"/>
                <a:cs typeface="Microsoft YaHei" charset="0"/>
              </a:rPr>
              <a:t>;</a:t>
            </a:r>
            <a:br>
              <a:rPr lang="en-US" altLang="zh-CN" sz="1200" dirty="0">
                <a:solidFill>
                  <a:srgbClr val="CC7832"/>
                </a:solidFill>
                <a:latin typeface="Microsoft YaHei" charset="0"/>
                <a:ea typeface="Microsoft YaHei" charset="0"/>
                <a:cs typeface="Microsoft YaHei" charset="0"/>
              </a:rPr>
            </a:br>
            <a:r>
              <a:rPr lang="en-US" altLang="zh-CN" sz="1200" dirty="0">
                <a:solidFill>
                  <a:srgbClr val="CC7832"/>
                </a:solidFill>
                <a:latin typeface="Microsoft YaHei" charset="0"/>
                <a:ea typeface="Microsoft YaHei" charset="0"/>
                <a:cs typeface="Microsoft YaHei" charset="0"/>
              </a:rPr>
              <a:t>    </a:t>
            </a:r>
            <a:r>
              <a:rPr lang="en-US" altLang="zh-CN" sz="1200" dirty="0" err="1">
                <a:latin typeface="Microsoft YaHei" charset="0"/>
                <a:ea typeface="Microsoft YaHei" charset="0"/>
                <a:cs typeface="Microsoft YaHei" charset="0"/>
              </a:rPr>
              <a:t>request.put</a:t>
            </a:r>
            <a:r>
              <a:rPr lang="en-US" altLang="zh-CN" sz="1200" dirty="0" smtClean="0">
                <a:latin typeface="Microsoft YaHei" charset="0"/>
                <a:ea typeface="Microsoft YaHei" charset="0"/>
                <a:cs typeface="Microsoft YaHei" charset="0"/>
              </a:rPr>
              <a:t>(</a:t>
            </a:r>
            <a:r>
              <a:rPr lang="en-US" altLang="zh-CN" sz="1200" dirty="0" smtClean="0">
                <a:solidFill>
                  <a:srgbClr val="6A8759"/>
                </a:solidFill>
                <a:latin typeface="Microsoft YaHei" charset="0"/>
                <a:ea typeface="Microsoft YaHei" charset="0"/>
                <a:cs typeface="Microsoft YaHei" charset="0"/>
              </a:rPr>
              <a:t>“</a:t>
            </a:r>
            <a:r>
              <a:rPr lang="en-US" altLang="zh-CN" sz="1200" dirty="0" err="1" smtClean="0">
                <a:solidFill>
                  <a:srgbClr val="6A8759"/>
                </a:solidFill>
                <a:latin typeface="Microsoft YaHei" charset="0"/>
                <a:ea typeface="Microsoft YaHei" charset="0"/>
                <a:cs typeface="Microsoft YaHei" charset="0"/>
              </a:rPr>
              <a:t>amount”</a:t>
            </a:r>
            <a:r>
              <a:rPr lang="en-US" altLang="zh-CN" sz="1200" dirty="0" err="1" smtClean="0">
                <a:solidFill>
                  <a:srgbClr val="CC7832"/>
                </a:solidFill>
                <a:latin typeface="Microsoft YaHei" charset="0"/>
                <a:ea typeface="Microsoft YaHei" charset="0"/>
                <a:cs typeface="Microsoft YaHei" charset="0"/>
              </a:rPr>
              <a:t>,</a:t>
            </a:r>
            <a:r>
              <a:rPr lang="en-US" altLang="zh-CN" sz="1200" dirty="0" err="1">
                <a:latin typeface="Microsoft YaHei" charset="0"/>
                <a:ea typeface="Microsoft YaHei" charset="0"/>
                <a:cs typeface="Microsoft YaHei" charset="0"/>
              </a:rPr>
              <a:t>amount</a:t>
            </a:r>
            <a:r>
              <a:rPr lang="en-US" altLang="zh-CN" sz="1200" dirty="0">
                <a:latin typeface="Microsoft YaHei" charset="0"/>
                <a:ea typeface="Microsoft YaHei" charset="0"/>
                <a:cs typeface="Microsoft YaHei" charset="0"/>
              </a:rPr>
              <a:t>)</a:t>
            </a:r>
            <a:r>
              <a:rPr lang="en-US" altLang="zh-CN" sz="1200" dirty="0">
                <a:solidFill>
                  <a:srgbClr val="CC7832"/>
                </a:solidFill>
                <a:latin typeface="Microsoft YaHei" charset="0"/>
                <a:ea typeface="Microsoft YaHei" charset="0"/>
                <a:cs typeface="Microsoft YaHei" charset="0"/>
              </a:rPr>
              <a:t>;</a:t>
            </a:r>
            <a:br>
              <a:rPr lang="en-US" altLang="zh-CN" sz="1200" dirty="0">
                <a:solidFill>
                  <a:srgbClr val="CC7832"/>
                </a:solidFill>
                <a:latin typeface="Microsoft YaHei" charset="0"/>
                <a:ea typeface="Microsoft YaHei" charset="0"/>
                <a:cs typeface="Microsoft YaHei" charset="0"/>
              </a:rPr>
            </a:br>
            <a:r>
              <a:rPr lang="en-US" altLang="zh-CN" sz="1200" dirty="0">
                <a:solidFill>
                  <a:srgbClr val="CC7832"/>
                </a:solidFill>
                <a:latin typeface="Microsoft YaHei" charset="0"/>
                <a:ea typeface="Microsoft YaHei" charset="0"/>
                <a:cs typeface="Microsoft YaHei" charset="0"/>
              </a:rPr>
              <a:t>    </a:t>
            </a:r>
            <a:r>
              <a:rPr lang="en-US" altLang="zh-CN" sz="1200" dirty="0" err="1">
                <a:latin typeface="Microsoft YaHei" charset="0"/>
                <a:ea typeface="Microsoft YaHei" charset="0"/>
                <a:cs typeface="Microsoft YaHei" charset="0"/>
              </a:rPr>
              <a:t>request.put</a:t>
            </a:r>
            <a:r>
              <a:rPr lang="en-US" altLang="zh-CN" sz="1200" dirty="0" smtClean="0">
                <a:latin typeface="Microsoft YaHei" charset="0"/>
                <a:ea typeface="Microsoft YaHei" charset="0"/>
                <a:cs typeface="Microsoft YaHei" charset="0"/>
              </a:rPr>
              <a:t>(</a:t>
            </a:r>
            <a:r>
              <a:rPr lang="en-US" altLang="zh-CN" sz="1200" dirty="0" smtClean="0">
                <a:solidFill>
                  <a:srgbClr val="6A8759"/>
                </a:solidFill>
                <a:latin typeface="Microsoft YaHei" charset="0"/>
                <a:ea typeface="Microsoft YaHei" charset="0"/>
                <a:cs typeface="Microsoft YaHei" charset="0"/>
              </a:rPr>
              <a:t>“</a:t>
            </a:r>
            <a:r>
              <a:rPr lang="en-US" altLang="zh-CN" sz="1200" dirty="0" err="1" smtClean="0">
                <a:solidFill>
                  <a:srgbClr val="6A8759"/>
                </a:solidFill>
                <a:latin typeface="Microsoft YaHei" charset="0"/>
                <a:ea typeface="Microsoft YaHei" charset="0"/>
                <a:cs typeface="Microsoft YaHei" charset="0"/>
              </a:rPr>
              <a:t>userId</a:t>
            </a:r>
            <a:r>
              <a:rPr lang="en-US" altLang="zh-CN" sz="1200" dirty="0" smtClean="0">
                <a:solidFill>
                  <a:srgbClr val="6A8759"/>
                </a:solidFill>
                <a:latin typeface="Microsoft YaHei" charset="0"/>
                <a:ea typeface="Microsoft YaHei" charset="0"/>
                <a:cs typeface="Microsoft YaHei" charset="0"/>
              </a:rPr>
              <a:t>”</a:t>
            </a:r>
            <a:r>
              <a:rPr lang="en-US" altLang="zh-CN" sz="1200" dirty="0" smtClean="0">
                <a:solidFill>
                  <a:srgbClr val="CC7832"/>
                </a:solidFill>
                <a:latin typeface="Microsoft YaHei" charset="0"/>
                <a:ea typeface="Microsoft YaHei" charset="0"/>
                <a:cs typeface="Microsoft YaHei" charset="0"/>
              </a:rPr>
              <a:t>,</a:t>
            </a:r>
            <a:r>
              <a:rPr lang="en-US" altLang="zh-CN" sz="1200" dirty="0" err="1">
                <a:latin typeface="Microsoft YaHei" charset="0"/>
                <a:ea typeface="Microsoft YaHei" charset="0"/>
                <a:cs typeface="Microsoft YaHei" charset="0"/>
              </a:rPr>
              <a:t>userId</a:t>
            </a:r>
            <a:r>
              <a:rPr lang="en-US" altLang="zh-CN" sz="1200" dirty="0" smtClean="0">
                <a:latin typeface="Microsoft YaHei" charset="0"/>
                <a:ea typeface="Microsoft YaHei" charset="0"/>
                <a:cs typeface="Microsoft YaHei" charset="0"/>
              </a:rPr>
              <a:t>)</a:t>
            </a:r>
            <a:r>
              <a:rPr lang="en-US" altLang="zh-CN" sz="1200" dirty="0" smtClean="0">
                <a:solidFill>
                  <a:srgbClr val="CC7832"/>
                </a:solidFill>
                <a:latin typeface="Microsoft YaHei" charset="0"/>
                <a:ea typeface="Microsoft YaHei" charset="0"/>
                <a:cs typeface="Microsoft YaHei" charset="0"/>
              </a:rPr>
              <a:t>;</a:t>
            </a:r>
            <a:r>
              <a:rPr lang="en-US" altLang="zh-CN" sz="1200" dirty="0">
                <a:solidFill>
                  <a:srgbClr val="CC7832"/>
                </a:solidFill>
                <a:latin typeface="Microsoft YaHei" charset="0"/>
                <a:ea typeface="Microsoft YaHei" charset="0"/>
                <a:cs typeface="Microsoft YaHei" charset="0"/>
              </a:rPr>
              <a:t/>
            </a:r>
            <a:br>
              <a:rPr lang="en-US" altLang="zh-CN" sz="1200" dirty="0">
                <a:solidFill>
                  <a:srgbClr val="CC7832"/>
                </a:solidFill>
                <a:latin typeface="Microsoft YaHei" charset="0"/>
                <a:ea typeface="Microsoft YaHei" charset="0"/>
                <a:cs typeface="Microsoft YaHei" charset="0"/>
              </a:rPr>
            </a:br>
            <a:r>
              <a:rPr lang="en-US" altLang="zh-CN" sz="1200" dirty="0">
                <a:solidFill>
                  <a:srgbClr val="CC7832"/>
                </a:solidFill>
                <a:latin typeface="Microsoft YaHei" charset="0"/>
                <a:ea typeface="Microsoft YaHei" charset="0"/>
                <a:cs typeface="Microsoft YaHei" charset="0"/>
              </a:rPr>
              <a:t>    </a:t>
            </a:r>
            <a:r>
              <a:rPr lang="en-US" altLang="zh-CN" sz="1200" dirty="0" err="1">
                <a:latin typeface="Microsoft YaHei" charset="0"/>
                <a:ea typeface="Microsoft YaHei" charset="0"/>
                <a:cs typeface="Microsoft YaHei" charset="0"/>
              </a:rPr>
              <a:t>HttpHeaders</a:t>
            </a:r>
            <a:r>
              <a:rPr lang="en-US" altLang="zh-CN" sz="1200" dirty="0">
                <a:latin typeface="Microsoft YaHei" charset="0"/>
                <a:ea typeface="Microsoft YaHei" charset="0"/>
                <a:cs typeface="Microsoft YaHei" charset="0"/>
              </a:rPr>
              <a:t> headers = </a:t>
            </a:r>
            <a:r>
              <a:rPr lang="en-US" altLang="zh-CN" sz="1200" dirty="0">
                <a:solidFill>
                  <a:srgbClr val="CC7832"/>
                </a:solidFill>
                <a:latin typeface="Microsoft YaHei" charset="0"/>
                <a:ea typeface="Microsoft YaHei" charset="0"/>
                <a:cs typeface="Microsoft YaHei" charset="0"/>
              </a:rPr>
              <a:t>new </a:t>
            </a:r>
            <a:r>
              <a:rPr lang="en-US" altLang="zh-CN" sz="1200" dirty="0" err="1">
                <a:latin typeface="Microsoft YaHei" charset="0"/>
                <a:ea typeface="Microsoft YaHei" charset="0"/>
                <a:cs typeface="Microsoft YaHei" charset="0"/>
              </a:rPr>
              <a:t>HttpHeaders</a:t>
            </a:r>
            <a:r>
              <a:rPr lang="en-US" altLang="zh-CN" sz="1200" dirty="0">
                <a:latin typeface="Microsoft YaHei" charset="0"/>
                <a:ea typeface="Microsoft YaHei" charset="0"/>
                <a:cs typeface="Microsoft YaHei" charset="0"/>
              </a:rPr>
              <a:t>()</a:t>
            </a:r>
            <a:r>
              <a:rPr lang="en-US" altLang="zh-CN" sz="1200" dirty="0">
                <a:solidFill>
                  <a:srgbClr val="CC7832"/>
                </a:solidFill>
                <a:latin typeface="Microsoft YaHei" charset="0"/>
                <a:ea typeface="Microsoft YaHei" charset="0"/>
                <a:cs typeface="Microsoft YaHei" charset="0"/>
              </a:rPr>
              <a:t>;</a:t>
            </a:r>
            <a:br>
              <a:rPr lang="en-US" altLang="zh-CN" sz="1200" dirty="0">
                <a:solidFill>
                  <a:srgbClr val="CC7832"/>
                </a:solidFill>
                <a:latin typeface="Microsoft YaHei" charset="0"/>
                <a:ea typeface="Microsoft YaHei" charset="0"/>
                <a:cs typeface="Microsoft YaHei" charset="0"/>
              </a:rPr>
            </a:br>
            <a:r>
              <a:rPr lang="en-US" altLang="zh-CN" sz="1200" dirty="0">
                <a:solidFill>
                  <a:srgbClr val="CC7832"/>
                </a:solidFill>
                <a:latin typeface="Microsoft YaHei" charset="0"/>
                <a:ea typeface="Microsoft YaHei" charset="0"/>
                <a:cs typeface="Microsoft YaHei" charset="0"/>
              </a:rPr>
              <a:t>    </a:t>
            </a:r>
            <a:r>
              <a:rPr lang="en-US" altLang="zh-CN" sz="1200" dirty="0" err="1">
                <a:latin typeface="Microsoft YaHei" charset="0"/>
                <a:ea typeface="Microsoft YaHei" charset="0"/>
                <a:cs typeface="Microsoft YaHei" charset="0"/>
              </a:rPr>
              <a:t>headers.setContentType</a:t>
            </a:r>
            <a:r>
              <a:rPr lang="en-US" altLang="zh-CN" sz="1200" dirty="0">
                <a:latin typeface="Microsoft YaHei" charset="0"/>
                <a:ea typeface="Microsoft YaHei" charset="0"/>
                <a:cs typeface="Microsoft YaHei" charset="0"/>
              </a:rPr>
              <a:t>(</a:t>
            </a:r>
            <a:r>
              <a:rPr lang="en-US" altLang="zh-CN" sz="1200" dirty="0" err="1">
                <a:latin typeface="Microsoft YaHei" charset="0"/>
                <a:ea typeface="Microsoft YaHei" charset="0"/>
                <a:cs typeface="Microsoft YaHei" charset="0"/>
              </a:rPr>
              <a:t>MediaType.</a:t>
            </a:r>
            <a:r>
              <a:rPr lang="en-US" altLang="zh-CN" sz="1200" i="1" dirty="0" err="1">
                <a:solidFill>
                  <a:srgbClr val="9876AA"/>
                </a:solidFill>
                <a:latin typeface="Microsoft YaHei" charset="0"/>
                <a:ea typeface="Microsoft YaHei" charset="0"/>
                <a:cs typeface="Microsoft YaHei" charset="0"/>
              </a:rPr>
              <a:t>APPLICATION_JSON</a:t>
            </a:r>
            <a:r>
              <a:rPr lang="en-US" altLang="zh-CN" sz="1200" dirty="0">
                <a:latin typeface="Microsoft YaHei" charset="0"/>
                <a:ea typeface="Microsoft YaHei" charset="0"/>
                <a:cs typeface="Microsoft YaHei" charset="0"/>
              </a:rPr>
              <a:t>)</a:t>
            </a:r>
            <a:r>
              <a:rPr lang="en-US" altLang="zh-CN" sz="1200" dirty="0">
                <a:solidFill>
                  <a:srgbClr val="CC7832"/>
                </a:solidFill>
                <a:latin typeface="Microsoft YaHei" charset="0"/>
                <a:ea typeface="Microsoft YaHei" charset="0"/>
                <a:cs typeface="Microsoft YaHei" charset="0"/>
              </a:rPr>
              <a:t>;</a:t>
            </a:r>
            <a:br>
              <a:rPr lang="en-US" altLang="zh-CN" sz="1200" dirty="0">
                <a:solidFill>
                  <a:srgbClr val="CC7832"/>
                </a:solidFill>
                <a:latin typeface="Microsoft YaHei" charset="0"/>
                <a:ea typeface="Microsoft YaHei" charset="0"/>
                <a:cs typeface="Microsoft YaHei" charset="0"/>
              </a:rPr>
            </a:br>
            <a:r>
              <a:rPr lang="en-US" altLang="zh-CN" sz="1200" dirty="0">
                <a:solidFill>
                  <a:srgbClr val="CC7832"/>
                </a:solidFill>
                <a:latin typeface="Microsoft YaHei" charset="0"/>
                <a:ea typeface="Microsoft YaHei" charset="0"/>
                <a:cs typeface="Microsoft YaHei" charset="0"/>
              </a:rPr>
              <a:t>    </a:t>
            </a:r>
            <a:r>
              <a:rPr lang="en-US" altLang="zh-CN" sz="1200" dirty="0" err="1">
                <a:latin typeface="Microsoft YaHei" charset="0"/>
                <a:ea typeface="Microsoft YaHei" charset="0"/>
                <a:cs typeface="Microsoft YaHei" charset="0"/>
              </a:rPr>
              <a:t>HttpEntity</a:t>
            </a:r>
            <a:r>
              <a:rPr lang="en-US" altLang="zh-CN" sz="1200" dirty="0">
                <a:latin typeface="Microsoft YaHei" charset="0"/>
                <a:ea typeface="Microsoft YaHei" charset="0"/>
                <a:cs typeface="Microsoft YaHei" charset="0"/>
              </a:rPr>
              <a:t>&lt;</a:t>
            </a:r>
            <a:r>
              <a:rPr lang="en-US" altLang="zh-CN" sz="1200" dirty="0" err="1">
                <a:latin typeface="Microsoft YaHei" charset="0"/>
                <a:ea typeface="Microsoft YaHei" charset="0"/>
                <a:cs typeface="Microsoft YaHei" charset="0"/>
              </a:rPr>
              <a:t>JSONObject</a:t>
            </a:r>
            <a:r>
              <a:rPr lang="en-US" altLang="zh-CN" sz="1200" dirty="0">
                <a:latin typeface="Microsoft YaHei" charset="0"/>
                <a:ea typeface="Microsoft YaHei" charset="0"/>
                <a:cs typeface="Microsoft YaHei" charset="0"/>
              </a:rPr>
              <a:t>&gt; entity = </a:t>
            </a:r>
            <a:r>
              <a:rPr lang="en-US" altLang="zh-CN" sz="1200" dirty="0">
                <a:solidFill>
                  <a:srgbClr val="CC7832"/>
                </a:solidFill>
                <a:latin typeface="Microsoft YaHei" charset="0"/>
                <a:ea typeface="Microsoft YaHei" charset="0"/>
                <a:cs typeface="Microsoft YaHei" charset="0"/>
              </a:rPr>
              <a:t>new </a:t>
            </a:r>
            <a:r>
              <a:rPr lang="en-US" altLang="zh-CN" sz="1200" dirty="0" err="1">
                <a:latin typeface="Microsoft YaHei" charset="0"/>
                <a:ea typeface="Microsoft YaHei" charset="0"/>
                <a:cs typeface="Microsoft YaHei" charset="0"/>
              </a:rPr>
              <a:t>HttpEntity</a:t>
            </a:r>
            <a:r>
              <a:rPr lang="en-US" altLang="zh-CN" sz="1200" dirty="0">
                <a:latin typeface="Microsoft YaHei" charset="0"/>
                <a:ea typeface="Microsoft YaHei" charset="0"/>
                <a:cs typeface="Microsoft YaHei" charset="0"/>
              </a:rPr>
              <a:t>&lt;</a:t>
            </a:r>
            <a:r>
              <a:rPr lang="en-US" altLang="zh-CN" sz="1200" dirty="0" err="1">
                <a:latin typeface="Microsoft YaHei" charset="0"/>
                <a:ea typeface="Microsoft YaHei" charset="0"/>
                <a:cs typeface="Microsoft YaHei" charset="0"/>
              </a:rPr>
              <a:t>JSONObject</a:t>
            </a:r>
            <a:r>
              <a:rPr lang="en-US" altLang="zh-CN" sz="1200" dirty="0">
                <a:latin typeface="Microsoft YaHei" charset="0"/>
                <a:ea typeface="Microsoft YaHei" charset="0"/>
                <a:cs typeface="Microsoft YaHei" charset="0"/>
              </a:rPr>
              <a:t>&gt;(request</a:t>
            </a:r>
            <a:r>
              <a:rPr lang="en-US" altLang="zh-CN" sz="1200" dirty="0">
                <a:solidFill>
                  <a:srgbClr val="CC7832"/>
                </a:solidFill>
                <a:latin typeface="Microsoft YaHei" charset="0"/>
                <a:ea typeface="Microsoft YaHei" charset="0"/>
                <a:cs typeface="Microsoft YaHei" charset="0"/>
              </a:rPr>
              <a:t>, </a:t>
            </a:r>
            <a:r>
              <a:rPr lang="en-US" altLang="zh-CN" sz="1200" dirty="0">
                <a:latin typeface="Microsoft YaHei" charset="0"/>
                <a:ea typeface="Microsoft YaHei" charset="0"/>
                <a:cs typeface="Microsoft YaHei" charset="0"/>
              </a:rPr>
              <a:t>headers</a:t>
            </a:r>
            <a:r>
              <a:rPr lang="en-US" altLang="zh-CN" sz="1200" dirty="0" smtClean="0">
                <a:latin typeface="Microsoft YaHei" charset="0"/>
                <a:ea typeface="Microsoft YaHei" charset="0"/>
                <a:cs typeface="Microsoft YaHei" charset="0"/>
              </a:rPr>
              <a:t>)</a:t>
            </a:r>
            <a:r>
              <a:rPr lang="en-US" altLang="zh-CN" sz="1200" dirty="0" smtClean="0">
                <a:solidFill>
                  <a:srgbClr val="CC7832"/>
                </a:solidFill>
                <a:latin typeface="Microsoft YaHei" charset="0"/>
                <a:ea typeface="Microsoft YaHei" charset="0"/>
                <a:cs typeface="Microsoft YaHei" charset="0"/>
              </a:rPr>
              <a:t>;</a:t>
            </a:r>
            <a:r>
              <a:rPr lang="en-US" altLang="zh-CN" sz="1200" dirty="0">
                <a:solidFill>
                  <a:srgbClr val="CC7832"/>
                </a:solidFill>
                <a:latin typeface="Microsoft YaHei" charset="0"/>
                <a:ea typeface="Microsoft YaHei" charset="0"/>
                <a:cs typeface="Microsoft YaHei" charset="0"/>
              </a:rPr>
              <a:t/>
            </a:r>
            <a:br>
              <a:rPr lang="en-US" altLang="zh-CN" sz="1200" dirty="0">
                <a:solidFill>
                  <a:srgbClr val="CC7832"/>
                </a:solidFill>
                <a:latin typeface="Microsoft YaHei" charset="0"/>
                <a:ea typeface="Microsoft YaHei" charset="0"/>
                <a:cs typeface="Microsoft YaHei" charset="0"/>
              </a:rPr>
            </a:br>
            <a:r>
              <a:rPr lang="en-US" altLang="zh-CN" sz="1200" dirty="0">
                <a:solidFill>
                  <a:srgbClr val="CC7832"/>
                </a:solidFill>
                <a:latin typeface="Microsoft YaHei" charset="0"/>
                <a:ea typeface="Microsoft YaHei" charset="0"/>
                <a:cs typeface="Microsoft YaHei" charset="0"/>
              </a:rPr>
              <a:t>    </a:t>
            </a:r>
            <a:r>
              <a:rPr lang="en-US" altLang="zh-CN" sz="1200" dirty="0" err="1">
                <a:latin typeface="Microsoft YaHei" charset="0"/>
                <a:ea typeface="Microsoft YaHei" charset="0"/>
                <a:cs typeface="Microsoft YaHei" charset="0"/>
              </a:rPr>
              <a:t>ResponseEntity</a:t>
            </a:r>
            <a:r>
              <a:rPr lang="en-US" altLang="zh-CN" sz="1200" dirty="0">
                <a:latin typeface="Microsoft YaHei" charset="0"/>
                <a:ea typeface="Microsoft YaHei" charset="0"/>
                <a:cs typeface="Microsoft YaHei" charset="0"/>
              </a:rPr>
              <a:t>&lt;Boolean&gt; result= </a:t>
            </a:r>
            <a:r>
              <a:rPr lang="en-US" altLang="zh-CN" sz="1200" dirty="0" err="1">
                <a:solidFill>
                  <a:srgbClr val="9876AA"/>
                </a:solidFill>
                <a:latin typeface="Microsoft YaHei" charset="0"/>
                <a:ea typeface="Microsoft YaHei" charset="0"/>
                <a:cs typeface="Microsoft YaHei" charset="0"/>
              </a:rPr>
              <a:t>restOperations</a:t>
            </a:r>
            <a:r>
              <a:rPr lang="en-US" altLang="zh-CN" sz="1200" dirty="0" err="1">
                <a:latin typeface="Microsoft YaHei" charset="0"/>
                <a:ea typeface="Microsoft YaHei" charset="0"/>
                <a:cs typeface="Microsoft YaHei" charset="0"/>
              </a:rPr>
              <a:t>.exchange</a:t>
            </a:r>
            <a:r>
              <a:rPr lang="en-US" altLang="zh-CN" sz="1200" dirty="0">
                <a:latin typeface="Microsoft YaHei" charset="0"/>
                <a:ea typeface="Microsoft YaHei" charset="0"/>
                <a:cs typeface="Microsoft YaHei" charset="0"/>
              </a:rPr>
              <a:t>(</a:t>
            </a:r>
            <a:r>
              <a:rPr lang="en-US" altLang="zh-CN" sz="1200" dirty="0" err="1">
                <a:solidFill>
                  <a:srgbClr val="9876AA"/>
                </a:solidFill>
                <a:latin typeface="Microsoft YaHei" charset="0"/>
                <a:ea typeface="Microsoft YaHei" charset="0"/>
                <a:cs typeface="Microsoft YaHei" charset="0"/>
              </a:rPr>
              <a:t>repositoryURL</a:t>
            </a:r>
            <a:r>
              <a:rPr lang="en-US" altLang="zh-CN" sz="1200" dirty="0">
                <a:solidFill>
                  <a:srgbClr val="CC7832"/>
                </a:solidFill>
                <a:latin typeface="Microsoft YaHei" charset="0"/>
                <a:ea typeface="Microsoft YaHei" charset="0"/>
                <a:cs typeface="Microsoft YaHei" charset="0"/>
              </a:rPr>
              <a:t>, </a:t>
            </a:r>
            <a:r>
              <a:rPr lang="en-US" altLang="zh-CN" sz="1200" dirty="0" err="1">
                <a:latin typeface="Microsoft YaHei" charset="0"/>
                <a:ea typeface="Microsoft YaHei" charset="0"/>
                <a:cs typeface="Microsoft YaHei" charset="0"/>
              </a:rPr>
              <a:t>HttpMethod.</a:t>
            </a:r>
            <a:r>
              <a:rPr lang="en-US" altLang="zh-CN" sz="1200" i="1" dirty="0" err="1">
                <a:solidFill>
                  <a:srgbClr val="9876AA"/>
                </a:solidFill>
                <a:latin typeface="Microsoft YaHei" charset="0"/>
                <a:ea typeface="Microsoft YaHei" charset="0"/>
                <a:cs typeface="Microsoft YaHei" charset="0"/>
              </a:rPr>
              <a:t>POST</a:t>
            </a:r>
            <a:r>
              <a:rPr lang="en-US" altLang="zh-CN" sz="1200" dirty="0" err="1">
                <a:solidFill>
                  <a:srgbClr val="CC7832"/>
                </a:solidFill>
                <a:latin typeface="Microsoft YaHei" charset="0"/>
                <a:ea typeface="Microsoft YaHei" charset="0"/>
                <a:cs typeface="Microsoft YaHei" charset="0"/>
              </a:rPr>
              <a:t>,</a:t>
            </a:r>
            <a:r>
              <a:rPr lang="en-US" altLang="zh-CN" sz="1200" dirty="0" err="1">
                <a:latin typeface="Microsoft YaHei" charset="0"/>
                <a:ea typeface="Microsoft YaHei" charset="0"/>
                <a:cs typeface="Microsoft YaHei" charset="0"/>
              </a:rPr>
              <a:t>entity</a:t>
            </a:r>
            <a:r>
              <a:rPr lang="en-US" altLang="zh-CN" sz="1200" dirty="0">
                <a:solidFill>
                  <a:srgbClr val="CC7832"/>
                </a:solidFill>
                <a:latin typeface="Microsoft YaHei" charset="0"/>
                <a:ea typeface="Microsoft YaHei" charset="0"/>
                <a:cs typeface="Microsoft YaHei" charset="0"/>
              </a:rPr>
              <a:t>, </a:t>
            </a:r>
            <a:r>
              <a:rPr lang="en-US" altLang="zh-CN" sz="1200" dirty="0" err="1">
                <a:latin typeface="Microsoft YaHei" charset="0"/>
                <a:ea typeface="Microsoft YaHei" charset="0"/>
                <a:cs typeface="Microsoft YaHei" charset="0"/>
              </a:rPr>
              <a:t>Boolean.</a:t>
            </a:r>
            <a:r>
              <a:rPr lang="en-US" altLang="zh-CN" sz="1200" dirty="0" err="1">
                <a:solidFill>
                  <a:srgbClr val="CC7832"/>
                </a:solidFill>
                <a:latin typeface="Microsoft YaHei" charset="0"/>
                <a:ea typeface="Microsoft YaHei" charset="0"/>
                <a:cs typeface="Microsoft YaHei" charset="0"/>
              </a:rPr>
              <a:t>class</a:t>
            </a:r>
            <a:r>
              <a:rPr lang="en-US" altLang="zh-CN" sz="1200" dirty="0">
                <a:latin typeface="Microsoft YaHei" charset="0"/>
                <a:ea typeface="Microsoft YaHei" charset="0"/>
                <a:cs typeface="Microsoft YaHei" charset="0"/>
              </a:rPr>
              <a:t>)</a:t>
            </a:r>
            <a:r>
              <a:rPr lang="en-US" altLang="zh-CN" sz="1200" dirty="0">
                <a:solidFill>
                  <a:srgbClr val="CC7832"/>
                </a:solidFill>
                <a:latin typeface="Microsoft YaHei" charset="0"/>
                <a:ea typeface="Microsoft YaHei" charset="0"/>
                <a:cs typeface="Microsoft YaHei" charset="0"/>
              </a:rPr>
              <a:t>;</a:t>
            </a:r>
            <a:br>
              <a:rPr lang="en-US" altLang="zh-CN" sz="1200" dirty="0">
                <a:solidFill>
                  <a:srgbClr val="CC7832"/>
                </a:solidFill>
                <a:latin typeface="Microsoft YaHei" charset="0"/>
                <a:ea typeface="Microsoft YaHei" charset="0"/>
                <a:cs typeface="Microsoft YaHei" charset="0"/>
              </a:rPr>
            </a:br>
            <a:r>
              <a:rPr lang="en-US" altLang="zh-CN" sz="1200" dirty="0">
                <a:solidFill>
                  <a:srgbClr val="CC7832"/>
                </a:solidFill>
                <a:latin typeface="Microsoft YaHei" charset="0"/>
                <a:ea typeface="Microsoft YaHei" charset="0"/>
                <a:cs typeface="Microsoft YaHei" charset="0"/>
              </a:rPr>
              <a:t>    if</a:t>
            </a:r>
            <a:r>
              <a:rPr lang="en-US" altLang="zh-CN" sz="1200" dirty="0">
                <a:latin typeface="Microsoft YaHei" charset="0"/>
                <a:ea typeface="Microsoft YaHei" charset="0"/>
                <a:cs typeface="Microsoft YaHei" charset="0"/>
              </a:rPr>
              <a:t>(</a:t>
            </a:r>
            <a:r>
              <a:rPr lang="en-US" altLang="zh-CN" sz="1200" dirty="0" err="1">
                <a:latin typeface="Microsoft YaHei" charset="0"/>
                <a:ea typeface="Microsoft YaHei" charset="0"/>
                <a:cs typeface="Microsoft YaHei" charset="0"/>
              </a:rPr>
              <a:t>result.getBody</a:t>
            </a:r>
            <a:r>
              <a:rPr lang="en-US" altLang="zh-CN" sz="1200" dirty="0">
                <a:latin typeface="Microsoft YaHei" charset="0"/>
                <a:ea typeface="Microsoft YaHei" charset="0"/>
                <a:cs typeface="Microsoft YaHei" charset="0"/>
              </a:rPr>
              <a:t>()){</a:t>
            </a:r>
            <a:br>
              <a:rPr lang="en-US" altLang="zh-CN" sz="1200" dirty="0">
                <a:latin typeface="Microsoft YaHei" charset="0"/>
                <a:ea typeface="Microsoft YaHei" charset="0"/>
                <a:cs typeface="Microsoft YaHei" charset="0"/>
              </a:rPr>
            </a:br>
            <a:r>
              <a:rPr lang="en-US" altLang="zh-CN" sz="1200" dirty="0">
                <a:latin typeface="Microsoft YaHei" charset="0"/>
                <a:ea typeface="Microsoft YaHei" charset="0"/>
                <a:cs typeface="Microsoft YaHei" charset="0"/>
              </a:rPr>
              <a:t>        result= </a:t>
            </a:r>
            <a:r>
              <a:rPr lang="en-US" altLang="zh-CN" sz="1200" dirty="0" err="1">
                <a:solidFill>
                  <a:srgbClr val="9876AA"/>
                </a:solidFill>
                <a:latin typeface="Microsoft YaHei" charset="0"/>
                <a:ea typeface="Microsoft YaHei" charset="0"/>
                <a:cs typeface="Microsoft YaHei" charset="0"/>
              </a:rPr>
              <a:t>restOperations</a:t>
            </a:r>
            <a:r>
              <a:rPr lang="en-US" altLang="zh-CN" sz="1200" dirty="0" err="1">
                <a:latin typeface="Microsoft YaHei" charset="0"/>
                <a:ea typeface="Microsoft YaHei" charset="0"/>
                <a:cs typeface="Microsoft YaHei" charset="0"/>
              </a:rPr>
              <a:t>.exchange</a:t>
            </a:r>
            <a:r>
              <a:rPr lang="en-US" altLang="zh-CN" sz="1200" dirty="0">
                <a:latin typeface="Microsoft YaHei" charset="0"/>
                <a:ea typeface="Microsoft YaHei" charset="0"/>
                <a:cs typeface="Microsoft YaHei" charset="0"/>
              </a:rPr>
              <a:t>(</a:t>
            </a:r>
            <a:r>
              <a:rPr lang="en-US" altLang="zh-CN" sz="1200" dirty="0" err="1">
                <a:solidFill>
                  <a:srgbClr val="9876AA"/>
                </a:solidFill>
                <a:latin typeface="Microsoft YaHei" charset="0"/>
                <a:ea typeface="Microsoft YaHei" charset="0"/>
                <a:cs typeface="Microsoft YaHei" charset="0"/>
              </a:rPr>
              <a:t>orderURL</a:t>
            </a:r>
            <a:r>
              <a:rPr lang="en-US" altLang="zh-CN" sz="1200" dirty="0">
                <a:solidFill>
                  <a:srgbClr val="CC7832"/>
                </a:solidFill>
                <a:latin typeface="Microsoft YaHei" charset="0"/>
                <a:ea typeface="Microsoft YaHei" charset="0"/>
                <a:cs typeface="Microsoft YaHei" charset="0"/>
              </a:rPr>
              <a:t>, </a:t>
            </a:r>
            <a:r>
              <a:rPr lang="en-US" altLang="zh-CN" sz="1200" dirty="0" err="1">
                <a:latin typeface="Microsoft YaHei" charset="0"/>
                <a:ea typeface="Microsoft YaHei" charset="0"/>
                <a:cs typeface="Microsoft YaHei" charset="0"/>
              </a:rPr>
              <a:t>HttpMethod.</a:t>
            </a:r>
            <a:r>
              <a:rPr lang="en-US" altLang="zh-CN" sz="1200" i="1" dirty="0" err="1">
                <a:solidFill>
                  <a:srgbClr val="9876AA"/>
                </a:solidFill>
                <a:latin typeface="Microsoft YaHei" charset="0"/>
                <a:ea typeface="Microsoft YaHei" charset="0"/>
                <a:cs typeface="Microsoft YaHei" charset="0"/>
              </a:rPr>
              <a:t>POST</a:t>
            </a:r>
            <a:r>
              <a:rPr lang="en-US" altLang="zh-CN" sz="1200" dirty="0" err="1">
                <a:solidFill>
                  <a:srgbClr val="CC7832"/>
                </a:solidFill>
                <a:latin typeface="Microsoft YaHei" charset="0"/>
                <a:ea typeface="Microsoft YaHei" charset="0"/>
                <a:cs typeface="Microsoft YaHei" charset="0"/>
              </a:rPr>
              <a:t>,</a:t>
            </a:r>
            <a:r>
              <a:rPr lang="en-US" altLang="zh-CN" sz="1200" dirty="0" err="1">
                <a:latin typeface="Microsoft YaHei" charset="0"/>
                <a:ea typeface="Microsoft YaHei" charset="0"/>
                <a:cs typeface="Microsoft YaHei" charset="0"/>
              </a:rPr>
              <a:t>entity</a:t>
            </a:r>
            <a:r>
              <a:rPr lang="en-US" altLang="zh-CN" sz="1200" dirty="0">
                <a:solidFill>
                  <a:srgbClr val="CC7832"/>
                </a:solidFill>
                <a:latin typeface="Microsoft YaHei" charset="0"/>
                <a:ea typeface="Microsoft YaHei" charset="0"/>
                <a:cs typeface="Microsoft YaHei" charset="0"/>
              </a:rPr>
              <a:t>, </a:t>
            </a:r>
            <a:r>
              <a:rPr lang="en-US" altLang="zh-CN" sz="1200" dirty="0" err="1">
                <a:latin typeface="Microsoft YaHei" charset="0"/>
                <a:ea typeface="Microsoft YaHei" charset="0"/>
                <a:cs typeface="Microsoft YaHei" charset="0"/>
              </a:rPr>
              <a:t>Boolean.</a:t>
            </a:r>
            <a:r>
              <a:rPr lang="en-US" altLang="zh-CN" sz="1200" dirty="0" err="1">
                <a:solidFill>
                  <a:srgbClr val="CC7832"/>
                </a:solidFill>
                <a:latin typeface="Microsoft YaHei" charset="0"/>
                <a:ea typeface="Microsoft YaHei" charset="0"/>
                <a:cs typeface="Microsoft YaHei" charset="0"/>
              </a:rPr>
              <a:t>class</a:t>
            </a:r>
            <a:r>
              <a:rPr lang="en-US" altLang="zh-CN" sz="1200" dirty="0">
                <a:latin typeface="Microsoft YaHei" charset="0"/>
                <a:ea typeface="Microsoft YaHei" charset="0"/>
                <a:cs typeface="Microsoft YaHei" charset="0"/>
              </a:rPr>
              <a:t>)</a:t>
            </a:r>
            <a:r>
              <a:rPr lang="en-US" altLang="zh-CN" sz="1200" dirty="0">
                <a:solidFill>
                  <a:srgbClr val="CC7832"/>
                </a:solidFill>
                <a:latin typeface="Microsoft YaHei" charset="0"/>
                <a:ea typeface="Microsoft YaHei" charset="0"/>
                <a:cs typeface="Microsoft YaHei" charset="0"/>
              </a:rPr>
              <a:t>;</a:t>
            </a:r>
            <a:br>
              <a:rPr lang="en-US" altLang="zh-CN" sz="1200" dirty="0">
                <a:solidFill>
                  <a:srgbClr val="CC7832"/>
                </a:solidFill>
                <a:latin typeface="Microsoft YaHei" charset="0"/>
                <a:ea typeface="Microsoft YaHei" charset="0"/>
                <a:cs typeface="Microsoft YaHei" charset="0"/>
              </a:rPr>
            </a:br>
            <a:r>
              <a:rPr lang="en-US" altLang="zh-CN" sz="1200" dirty="0">
                <a:solidFill>
                  <a:srgbClr val="CC7832"/>
                </a:solidFill>
                <a:latin typeface="Microsoft YaHei" charset="0"/>
                <a:ea typeface="Microsoft YaHei" charset="0"/>
                <a:cs typeface="Microsoft YaHei" charset="0"/>
              </a:rPr>
              <a:t>        if</a:t>
            </a:r>
            <a:r>
              <a:rPr lang="en-US" altLang="zh-CN" sz="1200" dirty="0">
                <a:latin typeface="Microsoft YaHei" charset="0"/>
                <a:ea typeface="Microsoft YaHei" charset="0"/>
                <a:cs typeface="Microsoft YaHei" charset="0"/>
              </a:rPr>
              <a:t>(</a:t>
            </a:r>
            <a:r>
              <a:rPr lang="en-US" altLang="zh-CN" sz="1200" dirty="0" err="1">
                <a:latin typeface="Microsoft YaHei" charset="0"/>
                <a:ea typeface="Microsoft YaHei" charset="0"/>
                <a:cs typeface="Microsoft YaHei" charset="0"/>
              </a:rPr>
              <a:t>result.getBody</a:t>
            </a:r>
            <a:r>
              <a:rPr lang="en-US" altLang="zh-CN" sz="1200" dirty="0">
                <a:latin typeface="Microsoft YaHei" charset="0"/>
                <a:ea typeface="Microsoft YaHei" charset="0"/>
                <a:cs typeface="Microsoft YaHei" charset="0"/>
              </a:rPr>
              <a:t>()){</a:t>
            </a:r>
            <a:br>
              <a:rPr lang="en-US" altLang="zh-CN" sz="1200" dirty="0">
                <a:latin typeface="Microsoft YaHei" charset="0"/>
                <a:ea typeface="Microsoft YaHei" charset="0"/>
                <a:cs typeface="Microsoft YaHei" charset="0"/>
              </a:rPr>
            </a:br>
            <a:r>
              <a:rPr lang="en-US" altLang="zh-CN" sz="1200" dirty="0">
                <a:latin typeface="Microsoft YaHei" charset="0"/>
                <a:ea typeface="Microsoft YaHei" charset="0"/>
                <a:cs typeface="Microsoft YaHei" charset="0"/>
              </a:rPr>
              <a:t>            </a:t>
            </a:r>
            <a:r>
              <a:rPr lang="en-US" altLang="zh-CN" sz="1200" dirty="0" smtClean="0">
                <a:solidFill>
                  <a:srgbClr val="808080"/>
                </a:solidFill>
                <a:latin typeface="Microsoft YaHei" charset="0"/>
                <a:ea typeface="Microsoft YaHei" charset="0"/>
                <a:cs typeface="Microsoft YaHei" charset="0"/>
              </a:rPr>
              <a:t>return “</a:t>
            </a:r>
            <a:r>
              <a:rPr lang="zh-CN" altLang="en-US" sz="1200" dirty="0" smtClean="0">
                <a:solidFill>
                  <a:srgbClr val="808080"/>
                </a:solidFill>
                <a:latin typeface="Microsoft YaHei" charset="0"/>
                <a:ea typeface="Microsoft YaHei" charset="0"/>
                <a:cs typeface="Microsoft YaHei" charset="0"/>
              </a:rPr>
              <a:t>购买</a:t>
            </a:r>
            <a:r>
              <a:rPr lang="zh-CN" altLang="en-US" sz="1200" dirty="0">
                <a:solidFill>
                  <a:srgbClr val="808080"/>
                </a:solidFill>
                <a:latin typeface="Microsoft YaHei" charset="0"/>
                <a:ea typeface="Microsoft YaHei" charset="0"/>
                <a:cs typeface="Microsoft YaHei" charset="0"/>
              </a:rPr>
              <a:t>产品</a:t>
            </a:r>
            <a:r>
              <a:rPr lang="zh-CN" altLang="en-US" sz="1200" dirty="0" smtClean="0">
                <a:solidFill>
                  <a:srgbClr val="808080"/>
                </a:solidFill>
                <a:latin typeface="Microsoft YaHei" charset="0"/>
                <a:ea typeface="Microsoft YaHei" charset="0"/>
                <a:cs typeface="Microsoft YaHei" charset="0"/>
              </a:rPr>
              <a:t>成功</a:t>
            </a:r>
            <a:r>
              <a:rPr lang="en-US" altLang="zh-CN" sz="1200" dirty="0" smtClean="0">
                <a:solidFill>
                  <a:srgbClr val="808080"/>
                </a:solidFill>
                <a:latin typeface="Microsoft YaHei" charset="0"/>
                <a:ea typeface="Microsoft YaHei" charset="0"/>
                <a:cs typeface="Microsoft YaHei" charset="0"/>
              </a:rPr>
              <a:t>”;</a:t>
            </a:r>
            <a:endParaRPr lang="zh-CN" altLang="en-US" sz="1200" dirty="0" smtClean="0">
              <a:solidFill>
                <a:srgbClr val="808080"/>
              </a:solidFill>
              <a:latin typeface="Microsoft YaHei" charset="0"/>
              <a:ea typeface="Microsoft YaHei" charset="0"/>
              <a:cs typeface="Microsoft YaHei" charset="0"/>
            </a:endParaRPr>
          </a:p>
          <a:p>
            <a:r>
              <a:rPr lang="en-US" altLang="zh-CN" sz="1200" dirty="0" smtClean="0">
                <a:solidFill>
                  <a:srgbClr val="CC7832"/>
                </a:solidFill>
                <a:latin typeface="Microsoft YaHei" charset="0"/>
                <a:ea typeface="Microsoft YaHei" charset="0"/>
                <a:cs typeface="Microsoft YaHei" charset="0"/>
              </a:rPr>
              <a:t>        </a:t>
            </a:r>
            <a:r>
              <a:rPr lang="en-US" altLang="zh-CN" sz="1200" dirty="0">
                <a:latin typeface="Microsoft YaHei" charset="0"/>
                <a:ea typeface="Microsoft YaHei" charset="0"/>
                <a:cs typeface="Microsoft YaHei" charset="0"/>
              </a:rPr>
              <a:t>}</a:t>
            </a:r>
            <a:br>
              <a:rPr lang="en-US" altLang="zh-CN" sz="1200" dirty="0">
                <a:latin typeface="Microsoft YaHei" charset="0"/>
                <a:ea typeface="Microsoft YaHei" charset="0"/>
                <a:cs typeface="Microsoft YaHei" charset="0"/>
              </a:rPr>
            </a:br>
            <a:r>
              <a:rPr lang="en-US" altLang="zh-CN" sz="1200" dirty="0">
                <a:latin typeface="Microsoft YaHei" charset="0"/>
                <a:ea typeface="Microsoft YaHei" charset="0"/>
                <a:cs typeface="Microsoft YaHei" charset="0"/>
              </a:rPr>
              <a:t>        </a:t>
            </a:r>
            <a:r>
              <a:rPr lang="en-US" altLang="zh-CN" sz="1200" dirty="0">
                <a:solidFill>
                  <a:srgbClr val="CC7832"/>
                </a:solidFill>
                <a:latin typeface="Microsoft YaHei" charset="0"/>
                <a:ea typeface="Microsoft YaHei" charset="0"/>
                <a:cs typeface="Microsoft YaHei" charset="0"/>
              </a:rPr>
              <a:t>throw new </a:t>
            </a:r>
            <a:r>
              <a:rPr lang="en-US" altLang="zh-CN" sz="1200" dirty="0" err="1">
                <a:latin typeface="Microsoft YaHei" charset="0"/>
                <a:ea typeface="Microsoft YaHei" charset="0"/>
                <a:cs typeface="Microsoft YaHei" charset="0"/>
              </a:rPr>
              <a:t>RuntimeException</a:t>
            </a:r>
            <a:r>
              <a:rPr lang="en-US" altLang="zh-CN" sz="1200" dirty="0">
                <a:latin typeface="Microsoft YaHei" charset="0"/>
                <a:ea typeface="Microsoft YaHei" charset="0"/>
                <a:cs typeface="Microsoft YaHei" charset="0"/>
              </a:rPr>
              <a:t>(</a:t>
            </a:r>
            <a:r>
              <a:rPr lang="en-US" altLang="zh-CN" sz="1200" dirty="0">
                <a:solidFill>
                  <a:srgbClr val="6A8759"/>
                </a:solidFill>
                <a:latin typeface="Microsoft YaHei" charset="0"/>
                <a:ea typeface="Microsoft YaHei" charset="0"/>
                <a:cs typeface="Microsoft YaHei" charset="0"/>
              </a:rPr>
              <a:t>"</a:t>
            </a:r>
            <a:r>
              <a:rPr lang="zh-CN" altLang="en-US" sz="1200" dirty="0">
                <a:solidFill>
                  <a:srgbClr val="6A8759"/>
                </a:solidFill>
                <a:latin typeface="Microsoft YaHei" charset="0"/>
                <a:ea typeface="Microsoft YaHei" charset="0"/>
                <a:cs typeface="Microsoft YaHei" charset="0"/>
              </a:rPr>
              <a:t>生成订单操作失败</a:t>
            </a:r>
            <a:r>
              <a:rPr lang="en-US" altLang="zh-CN" sz="1200" dirty="0">
                <a:solidFill>
                  <a:srgbClr val="6A8759"/>
                </a:solidFill>
                <a:latin typeface="Microsoft YaHei" charset="0"/>
                <a:ea typeface="Microsoft YaHei" charset="0"/>
                <a:cs typeface="Microsoft YaHei" charset="0"/>
              </a:rPr>
              <a:t>."</a:t>
            </a:r>
            <a:r>
              <a:rPr lang="en-US" altLang="zh-CN" sz="1200" dirty="0">
                <a:latin typeface="Microsoft YaHei" charset="0"/>
                <a:ea typeface="Microsoft YaHei" charset="0"/>
                <a:cs typeface="Microsoft YaHei" charset="0"/>
              </a:rPr>
              <a:t>)</a:t>
            </a:r>
            <a:r>
              <a:rPr lang="en-US" altLang="zh-CN" sz="1200" dirty="0">
                <a:solidFill>
                  <a:srgbClr val="CC7832"/>
                </a:solidFill>
                <a:latin typeface="Microsoft YaHei" charset="0"/>
                <a:ea typeface="Microsoft YaHei" charset="0"/>
                <a:cs typeface="Microsoft YaHei" charset="0"/>
              </a:rPr>
              <a:t>;</a:t>
            </a:r>
            <a:br>
              <a:rPr lang="en-US" altLang="zh-CN" sz="1200" dirty="0">
                <a:solidFill>
                  <a:srgbClr val="CC7832"/>
                </a:solidFill>
                <a:latin typeface="Microsoft YaHei" charset="0"/>
                <a:ea typeface="Microsoft YaHei" charset="0"/>
                <a:cs typeface="Microsoft YaHei" charset="0"/>
              </a:rPr>
            </a:br>
            <a:r>
              <a:rPr lang="en-US" altLang="zh-CN" sz="1200" dirty="0">
                <a:solidFill>
                  <a:srgbClr val="CC7832"/>
                </a:solidFill>
                <a:latin typeface="Microsoft YaHei" charset="0"/>
                <a:ea typeface="Microsoft YaHei" charset="0"/>
                <a:cs typeface="Microsoft YaHei" charset="0"/>
              </a:rPr>
              <a:t>    </a:t>
            </a:r>
            <a:r>
              <a:rPr lang="en-US" altLang="zh-CN" sz="1200" dirty="0">
                <a:latin typeface="Microsoft YaHei" charset="0"/>
                <a:ea typeface="Microsoft YaHei" charset="0"/>
                <a:cs typeface="Microsoft YaHei" charset="0"/>
              </a:rPr>
              <a:t>}</a:t>
            </a:r>
            <a:br>
              <a:rPr lang="en-US" altLang="zh-CN" sz="1200" dirty="0">
                <a:latin typeface="Microsoft YaHei" charset="0"/>
                <a:ea typeface="Microsoft YaHei" charset="0"/>
                <a:cs typeface="Microsoft YaHei" charset="0"/>
              </a:rPr>
            </a:br>
            <a:r>
              <a:rPr lang="en-US" altLang="zh-CN" sz="1200" dirty="0">
                <a:latin typeface="Microsoft YaHei" charset="0"/>
                <a:ea typeface="Microsoft YaHei" charset="0"/>
                <a:cs typeface="Microsoft YaHei" charset="0"/>
              </a:rPr>
              <a:t>    </a:t>
            </a:r>
            <a:r>
              <a:rPr lang="en-US" altLang="zh-CN" sz="1200" dirty="0">
                <a:solidFill>
                  <a:srgbClr val="CC7832"/>
                </a:solidFill>
                <a:latin typeface="Microsoft YaHei" charset="0"/>
                <a:ea typeface="Microsoft YaHei" charset="0"/>
                <a:cs typeface="Microsoft YaHei" charset="0"/>
              </a:rPr>
              <a:t>else</a:t>
            </a:r>
            <a:r>
              <a:rPr lang="en-US" altLang="zh-CN" sz="1200" dirty="0">
                <a:latin typeface="Microsoft YaHei" charset="0"/>
                <a:ea typeface="Microsoft YaHei" charset="0"/>
                <a:cs typeface="Microsoft YaHei" charset="0"/>
              </a:rPr>
              <a:t>{</a:t>
            </a:r>
            <a:br>
              <a:rPr lang="en-US" altLang="zh-CN" sz="1200" dirty="0">
                <a:latin typeface="Microsoft YaHei" charset="0"/>
                <a:ea typeface="Microsoft YaHei" charset="0"/>
                <a:cs typeface="Microsoft YaHei" charset="0"/>
              </a:rPr>
            </a:br>
            <a:r>
              <a:rPr lang="en-US" altLang="zh-CN" sz="1200" dirty="0">
                <a:latin typeface="Microsoft YaHei" charset="0"/>
                <a:ea typeface="Microsoft YaHei" charset="0"/>
                <a:cs typeface="Microsoft YaHei" charset="0"/>
              </a:rPr>
              <a:t>        </a:t>
            </a:r>
            <a:r>
              <a:rPr lang="en-US" altLang="zh-CN" sz="1200" dirty="0">
                <a:solidFill>
                  <a:srgbClr val="CC7832"/>
                </a:solidFill>
                <a:latin typeface="Microsoft YaHei" charset="0"/>
                <a:ea typeface="Microsoft YaHei" charset="0"/>
                <a:cs typeface="Microsoft YaHei" charset="0"/>
              </a:rPr>
              <a:t>throw new </a:t>
            </a:r>
            <a:r>
              <a:rPr lang="en-US" altLang="zh-CN" sz="1200" dirty="0" err="1">
                <a:latin typeface="Microsoft YaHei" charset="0"/>
                <a:ea typeface="Microsoft YaHei" charset="0"/>
                <a:cs typeface="Microsoft YaHei" charset="0"/>
              </a:rPr>
              <a:t>RuntimeException</a:t>
            </a:r>
            <a:r>
              <a:rPr lang="en-US" altLang="zh-CN" sz="1200" dirty="0">
                <a:latin typeface="Microsoft YaHei" charset="0"/>
                <a:ea typeface="Microsoft YaHei" charset="0"/>
                <a:cs typeface="Microsoft YaHei" charset="0"/>
              </a:rPr>
              <a:t>(</a:t>
            </a:r>
            <a:r>
              <a:rPr lang="en-US" altLang="zh-CN" sz="1200" dirty="0">
                <a:solidFill>
                  <a:srgbClr val="6A8759"/>
                </a:solidFill>
                <a:latin typeface="Microsoft YaHei" charset="0"/>
                <a:ea typeface="Microsoft YaHei" charset="0"/>
                <a:cs typeface="Microsoft YaHei" charset="0"/>
              </a:rPr>
              <a:t>"</a:t>
            </a:r>
            <a:r>
              <a:rPr lang="zh-CN" altLang="en-US" sz="1200" dirty="0">
                <a:solidFill>
                  <a:srgbClr val="6A8759"/>
                </a:solidFill>
                <a:latin typeface="Microsoft YaHei" charset="0"/>
                <a:ea typeface="Microsoft YaHei" charset="0"/>
                <a:cs typeface="Microsoft YaHei" charset="0"/>
              </a:rPr>
              <a:t>减库存操作失败</a:t>
            </a:r>
            <a:r>
              <a:rPr lang="en-US" altLang="zh-CN" sz="1200" dirty="0">
                <a:solidFill>
                  <a:srgbClr val="6A8759"/>
                </a:solidFill>
                <a:latin typeface="Microsoft YaHei" charset="0"/>
                <a:ea typeface="Microsoft YaHei" charset="0"/>
                <a:cs typeface="Microsoft YaHei" charset="0"/>
              </a:rPr>
              <a:t>."</a:t>
            </a:r>
            <a:r>
              <a:rPr lang="en-US" altLang="zh-CN" sz="1200" dirty="0">
                <a:latin typeface="Microsoft YaHei" charset="0"/>
                <a:ea typeface="Microsoft YaHei" charset="0"/>
                <a:cs typeface="Microsoft YaHei" charset="0"/>
              </a:rPr>
              <a:t>)</a:t>
            </a:r>
            <a:r>
              <a:rPr lang="en-US" altLang="zh-CN" sz="1200" dirty="0">
                <a:solidFill>
                  <a:srgbClr val="CC7832"/>
                </a:solidFill>
                <a:latin typeface="Microsoft YaHei" charset="0"/>
                <a:ea typeface="Microsoft YaHei" charset="0"/>
                <a:cs typeface="Microsoft YaHei" charset="0"/>
              </a:rPr>
              <a:t>;</a:t>
            </a:r>
            <a:br>
              <a:rPr lang="en-US" altLang="zh-CN" sz="1200" dirty="0">
                <a:solidFill>
                  <a:srgbClr val="CC7832"/>
                </a:solidFill>
                <a:latin typeface="Microsoft YaHei" charset="0"/>
                <a:ea typeface="Microsoft YaHei" charset="0"/>
                <a:cs typeface="Microsoft YaHei" charset="0"/>
              </a:rPr>
            </a:br>
            <a:r>
              <a:rPr lang="en-US" altLang="zh-CN" sz="1200" dirty="0">
                <a:solidFill>
                  <a:srgbClr val="CC7832"/>
                </a:solidFill>
                <a:latin typeface="Microsoft YaHei" charset="0"/>
                <a:ea typeface="Microsoft YaHei" charset="0"/>
                <a:cs typeface="Microsoft YaHei" charset="0"/>
              </a:rPr>
              <a:t>    </a:t>
            </a:r>
            <a:r>
              <a:rPr lang="en-US" altLang="zh-CN" sz="1200" dirty="0">
                <a:latin typeface="Microsoft YaHei" charset="0"/>
                <a:ea typeface="Microsoft YaHei" charset="0"/>
                <a:cs typeface="Microsoft YaHei" charset="0"/>
              </a:rPr>
              <a:t>}</a:t>
            </a:r>
            <a:br>
              <a:rPr lang="en-US" altLang="zh-CN" sz="1200" dirty="0">
                <a:latin typeface="Microsoft YaHei" charset="0"/>
                <a:ea typeface="Microsoft YaHei" charset="0"/>
                <a:cs typeface="Microsoft YaHei" charset="0"/>
              </a:rPr>
            </a:br>
            <a:r>
              <a:rPr lang="en-US" altLang="zh-CN" sz="1200" dirty="0">
                <a:latin typeface="Microsoft YaHei" charset="0"/>
                <a:ea typeface="Microsoft YaHei" charset="0"/>
                <a:cs typeface="Microsoft YaHei" charset="0"/>
              </a:rPr>
              <a:t>}</a:t>
            </a:r>
            <a:endParaRPr lang="zh-CN" altLang="en-US" sz="1200"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411549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latin typeface="Microsoft YaHei" charset="0"/>
                <a:ea typeface="Microsoft YaHei" charset="0"/>
                <a:cs typeface="Microsoft YaHei" charset="0"/>
              </a:rPr>
              <a:t>示例代码</a:t>
            </a:r>
            <a:endParaRPr kumimoji="1" lang="zh-CN" altLang="en-US" dirty="0">
              <a:latin typeface="Microsoft YaHei" charset="0"/>
              <a:ea typeface="Microsoft YaHei" charset="0"/>
              <a:cs typeface="Microsoft YaHei" charset="0"/>
            </a:endParaRPr>
          </a:p>
        </p:txBody>
      </p:sp>
      <p:sp>
        <p:nvSpPr>
          <p:cNvPr id="4" name="矩形 3"/>
          <p:cNvSpPr/>
          <p:nvPr/>
        </p:nvSpPr>
        <p:spPr>
          <a:xfrm>
            <a:off x="683568" y="2420888"/>
            <a:ext cx="7776864" cy="3785652"/>
          </a:xfrm>
          <a:prstGeom prst="rect">
            <a:avLst/>
          </a:prstGeom>
          <a:solidFill>
            <a:schemeClr val="bg1">
              <a:lumMod val="95000"/>
            </a:schemeClr>
          </a:solidFill>
        </p:spPr>
        <p:txBody>
          <a:bodyPr wrap="square">
            <a:spAutoFit/>
          </a:bodyPr>
          <a:lstStyle/>
          <a:p>
            <a:r>
              <a:rPr lang="en-US" altLang="zh-CN" sz="1600" dirty="0" smtClean="0">
                <a:solidFill>
                  <a:srgbClr val="BBB529"/>
                </a:solidFill>
              </a:rPr>
              <a:t>@Transactional</a:t>
            </a:r>
            <a:r>
              <a:rPr lang="en-US" altLang="zh-CN" sz="1600" dirty="0">
                <a:solidFill>
                  <a:srgbClr val="BBB529"/>
                </a:solidFill>
              </a:rPr>
              <a:t/>
            </a:r>
            <a:br>
              <a:rPr lang="en-US" altLang="zh-CN" sz="1600" dirty="0">
                <a:solidFill>
                  <a:srgbClr val="BBB529"/>
                </a:solidFill>
              </a:rPr>
            </a:br>
            <a:r>
              <a:rPr lang="en-US" altLang="zh-CN" sz="1600" dirty="0">
                <a:solidFill>
                  <a:srgbClr val="BBB529"/>
                </a:solidFill>
              </a:rPr>
              <a:t>@</a:t>
            </a:r>
            <a:r>
              <a:rPr lang="en-US" altLang="zh-CN" sz="1600" dirty="0" err="1" smtClean="0">
                <a:solidFill>
                  <a:srgbClr val="BBB529"/>
                </a:solidFill>
              </a:rPr>
              <a:t>TXTry</a:t>
            </a:r>
            <a:r>
              <a:rPr lang="en-US" altLang="zh-CN" sz="1600" dirty="0" smtClean="0"/>
              <a:t>(</a:t>
            </a:r>
            <a:r>
              <a:rPr lang="en-US" altLang="zh-CN" sz="1600" dirty="0">
                <a:solidFill>
                  <a:srgbClr val="D0D0FF"/>
                </a:solidFill>
              </a:rPr>
              <a:t>cancel </a:t>
            </a:r>
            <a:r>
              <a:rPr lang="en-US" altLang="zh-CN" sz="1600" dirty="0"/>
              <a:t>= </a:t>
            </a:r>
            <a:r>
              <a:rPr lang="en-US" altLang="zh-CN" sz="1600" dirty="0" smtClean="0">
                <a:solidFill>
                  <a:srgbClr val="6A8759"/>
                </a:solidFill>
              </a:rPr>
              <a:t>“</a:t>
            </a:r>
            <a:r>
              <a:rPr lang="en-US" altLang="zh-CN" sz="1600" dirty="0" err="1" smtClean="0">
                <a:solidFill>
                  <a:srgbClr val="6A8759"/>
                </a:solidFill>
              </a:rPr>
              <a:t>decreaseRepository</a:t>
            </a:r>
            <a:r>
              <a:rPr lang="en-US" altLang="zh-CN" sz="1600" dirty="0" smtClean="0">
                <a:solidFill>
                  <a:srgbClr val="6A8759"/>
                </a:solidFill>
              </a:rPr>
              <a:t>”</a:t>
            </a:r>
            <a:r>
              <a:rPr lang="en-US" altLang="zh-CN" sz="1600" dirty="0">
                <a:solidFill>
                  <a:srgbClr val="CC7832"/>
                </a:solidFill>
                <a:latin typeface="Microsoft YaHei" charset="0"/>
                <a:ea typeface="Microsoft YaHei" charset="0"/>
                <a:cs typeface="Microsoft YaHei" charset="0"/>
              </a:rPr>
              <a:t> ,</a:t>
            </a:r>
            <a:r>
              <a:rPr lang="en-US" altLang="zh-CN" sz="1600" dirty="0" smtClean="0">
                <a:solidFill>
                  <a:srgbClr val="D0D0FF"/>
                </a:solidFill>
              </a:rPr>
              <a:t>cancel </a:t>
            </a:r>
            <a:r>
              <a:rPr lang="en-US" altLang="zh-CN" sz="1600" dirty="0"/>
              <a:t>= </a:t>
            </a:r>
            <a:r>
              <a:rPr lang="en-US" altLang="zh-CN" sz="1600" dirty="0" smtClean="0">
                <a:solidFill>
                  <a:srgbClr val="6A8759"/>
                </a:solidFill>
              </a:rPr>
              <a:t>“</a:t>
            </a:r>
            <a:r>
              <a:rPr lang="en-US" altLang="zh-CN" sz="1600" dirty="0" err="1" smtClean="0">
                <a:solidFill>
                  <a:srgbClr val="6A8759"/>
                </a:solidFill>
              </a:rPr>
              <a:t>increaseRepository</a:t>
            </a:r>
            <a:r>
              <a:rPr lang="en-US" altLang="zh-CN" sz="1600" dirty="0" smtClean="0">
                <a:solidFill>
                  <a:srgbClr val="6A8759"/>
                </a:solidFill>
              </a:rPr>
              <a:t>”</a:t>
            </a:r>
            <a:r>
              <a:rPr lang="en-US" altLang="zh-CN" sz="1600" dirty="0" smtClean="0"/>
              <a:t>)</a:t>
            </a:r>
            <a:r>
              <a:rPr lang="en-US" altLang="zh-CN" sz="1600" dirty="0"/>
              <a:t/>
            </a:r>
            <a:br>
              <a:rPr lang="en-US" altLang="zh-CN" sz="1600" dirty="0"/>
            </a:br>
            <a:r>
              <a:rPr lang="en-US" altLang="zh-CN" sz="1600" dirty="0">
                <a:solidFill>
                  <a:srgbClr val="CC7832"/>
                </a:solidFill>
              </a:rPr>
              <a:t>public </a:t>
            </a:r>
            <a:r>
              <a:rPr lang="en-US" altLang="zh-CN" sz="1600" dirty="0" err="1">
                <a:solidFill>
                  <a:srgbClr val="CC7832"/>
                </a:solidFill>
              </a:rPr>
              <a:t>boolean</a:t>
            </a:r>
            <a:r>
              <a:rPr lang="en-US" altLang="zh-CN" sz="1600" dirty="0">
                <a:solidFill>
                  <a:srgbClr val="CC7832"/>
                </a:solidFill>
              </a:rPr>
              <a:t> </a:t>
            </a:r>
            <a:r>
              <a:rPr lang="en-US" altLang="zh-CN" sz="1600" dirty="0" err="1" smtClean="0">
                <a:solidFill>
                  <a:srgbClr val="FFC66D"/>
                </a:solidFill>
              </a:rPr>
              <a:t>tryDecreaseRepository</a:t>
            </a:r>
            <a:r>
              <a:rPr lang="en-US" altLang="zh-CN" sz="1600" dirty="0" smtClean="0"/>
              <a:t>(</a:t>
            </a:r>
            <a:r>
              <a:rPr lang="en-US" altLang="zh-CN" sz="1600" dirty="0" err="1" smtClean="0"/>
              <a:t>TXContext</a:t>
            </a:r>
            <a:r>
              <a:rPr lang="en-US" altLang="zh-CN" sz="1600" dirty="0" smtClean="0"/>
              <a:t> </a:t>
            </a:r>
            <a:r>
              <a:rPr lang="en-US" altLang="zh-CN" sz="1600" dirty="0" err="1"/>
              <a:t>ctx</a:t>
            </a:r>
            <a:r>
              <a:rPr lang="en-US" altLang="zh-CN" sz="1600" dirty="0" err="1">
                <a:solidFill>
                  <a:srgbClr val="CC7832"/>
                </a:solidFill>
              </a:rPr>
              <a:t>,long</a:t>
            </a:r>
            <a:r>
              <a:rPr lang="en-US" altLang="zh-CN" sz="1600" dirty="0">
                <a:solidFill>
                  <a:srgbClr val="CC7832"/>
                </a:solidFill>
              </a:rPr>
              <a:t> </a:t>
            </a:r>
            <a:r>
              <a:rPr lang="en-US" altLang="zh-CN" sz="1600" dirty="0" err="1"/>
              <a:t>productId</a:t>
            </a:r>
            <a:r>
              <a:rPr lang="en-US" altLang="zh-CN" sz="1600" dirty="0">
                <a:solidFill>
                  <a:srgbClr val="CC7832"/>
                </a:solidFill>
              </a:rPr>
              <a:t>, long </a:t>
            </a:r>
            <a:r>
              <a:rPr lang="en-US" altLang="zh-CN" sz="1600" dirty="0"/>
              <a:t>amount){</a:t>
            </a:r>
            <a:br>
              <a:rPr lang="en-US" altLang="zh-CN" sz="1600" dirty="0"/>
            </a:br>
            <a:r>
              <a:rPr lang="en-US" altLang="zh-CN" sz="1600" dirty="0"/>
              <a:t>    </a:t>
            </a:r>
            <a:r>
              <a:rPr lang="en-US" altLang="zh-CN" sz="1600" dirty="0">
                <a:solidFill>
                  <a:srgbClr val="CC7832"/>
                </a:solidFill>
              </a:rPr>
              <a:t>return </a:t>
            </a:r>
            <a:r>
              <a:rPr lang="en-US" altLang="zh-CN" sz="1600" dirty="0">
                <a:solidFill>
                  <a:srgbClr val="6897BB"/>
                </a:solidFill>
              </a:rPr>
              <a:t>0 </a:t>
            </a:r>
            <a:r>
              <a:rPr lang="en-US" altLang="zh-CN" sz="1600" dirty="0"/>
              <a:t>&lt; </a:t>
            </a:r>
            <a:r>
              <a:rPr lang="en-US" altLang="zh-CN" sz="1600" dirty="0" err="1" smtClean="0">
                <a:solidFill>
                  <a:srgbClr val="9876AA"/>
                </a:solidFill>
              </a:rPr>
              <a:t>dao</a:t>
            </a:r>
            <a:r>
              <a:rPr lang="en-US" altLang="zh-CN" sz="1600" dirty="0" err="1" smtClean="0"/>
              <a:t>.trydecrease</a:t>
            </a:r>
            <a:r>
              <a:rPr lang="en-US" altLang="zh-CN" sz="1600" dirty="0" smtClean="0"/>
              <a:t>(</a:t>
            </a:r>
            <a:r>
              <a:rPr lang="en-US" altLang="zh-CN" sz="1600" dirty="0" smtClean="0">
                <a:solidFill>
                  <a:srgbClr val="CC7832"/>
                </a:solidFill>
              </a:rPr>
              <a:t>new </a:t>
            </a:r>
            <a:r>
              <a:rPr lang="en-US" altLang="zh-CN" sz="1600" dirty="0" err="1"/>
              <a:t>RepositoryDO</a:t>
            </a:r>
            <a:r>
              <a:rPr lang="en-US" altLang="zh-CN" sz="1600" dirty="0"/>
              <a:t>(</a:t>
            </a:r>
            <a:r>
              <a:rPr lang="en-US" altLang="zh-CN" sz="1600" dirty="0" err="1"/>
              <a:t>productId</a:t>
            </a:r>
            <a:r>
              <a:rPr lang="en-US" altLang="zh-CN" sz="1600" dirty="0">
                <a:solidFill>
                  <a:srgbClr val="CC7832"/>
                </a:solidFill>
              </a:rPr>
              <a:t>, </a:t>
            </a:r>
            <a:r>
              <a:rPr lang="en-US" altLang="zh-CN" sz="1600" dirty="0"/>
              <a:t>amount))</a:t>
            </a:r>
            <a:r>
              <a:rPr lang="en-US" altLang="zh-CN" sz="1600" dirty="0">
                <a:solidFill>
                  <a:srgbClr val="CC7832"/>
                </a:solidFill>
              </a:rPr>
              <a:t>;</a:t>
            </a:r>
            <a:br>
              <a:rPr lang="en-US" altLang="zh-CN" sz="1600" dirty="0">
                <a:solidFill>
                  <a:srgbClr val="CC7832"/>
                </a:solidFill>
              </a:rPr>
            </a:br>
            <a:r>
              <a:rPr lang="en-US" altLang="zh-CN" sz="1600" dirty="0" smtClean="0"/>
              <a:t>}</a:t>
            </a:r>
            <a:r>
              <a:rPr lang="en-US" altLang="zh-CN" sz="1600" dirty="0">
                <a:solidFill>
                  <a:srgbClr val="BBB529"/>
                </a:solidFill>
              </a:rPr>
              <a:t/>
            </a:r>
            <a:br>
              <a:rPr lang="en-US" altLang="zh-CN" sz="1600" dirty="0">
                <a:solidFill>
                  <a:srgbClr val="BBB529"/>
                </a:solidFill>
              </a:rPr>
            </a:br>
            <a:r>
              <a:rPr lang="en-US" altLang="zh-CN" sz="1600" dirty="0">
                <a:solidFill>
                  <a:srgbClr val="BBB529"/>
                </a:solidFill>
              </a:rPr>
              <a:t>@Transactional</a:t>
            </a:r>
            <a:br>
              <a:rPr lang="en-US" altLang="zh-CN" sz="1600" dirty="0">
                <a:solidFill>
                  <a:srgbClr val="BBB529"/>
                </a:solidFill>
              </a:rPr>
            </a:br>
            <a:r>
              <a:rPr lang="en-US" altLang="zh-CN" sz="1600" dirty="0">
                <a:solidFill>
                  <a:srgbClr val="BBB529"/>
                </a:solidFill>
              </a:rPr>
              <a:t>@</a:t>
            </a:r>
            <a:r>
              <a:rPr lang="en-US" altLang="zh-CN" sz="1600" dirty="0" err="1" smtClean="0">
                <a:solidFill>
                  <a:srgbClr val="BBB529"/>
                </a:solidFill>
              </a:rPr>
              <a:t>TXConfirm</a:t>
            </a:r>
            <a:r>
              <a:rPr lang="en-US" altLang="zh-CN" sz="1600" dirty="0">
                <a:solidFill>
                  <a:srgbClr val="BBB529"/>
                </a:solidFill>
              </a:rPr>
              <a:t/>
            </a:r>
            <a:br>
              <a:rPr lang="en-US" altLang="zh-CN" sz="1600" dirty="0">
                <a:solidFill>
                  <a:srgbClr val="BBB529"/>
                </a:solidFill>
              </a:rPr>
            </a:br>
            <a:r>
              <a:rPr lang="en-US" altLang="zh-CN" sz="1600" dirty="0">
                <a:solidFill>
                  <a:srgbClr val="CC7832"/>
                </a:solidFill>
              </a:rPr>
              <a:t>public </a:t>
            </a:r>
            <a:r>
              <a:rPr lang="en-US" altLang="zh-CN" sz="1600" dirty="0" err="1">
                <a:solidFill>
                  <a:srgbClr val="CC7832"/>
                </a:solidFill>
              </a:rPr>
              <a:t>boolean</a:t>
            </a:r>
            <a:r>
              <a:rPr lang="en-US" altLang="zh-CN" sz="1600" dirty="0">
                <a:solidFill>
                  <a:srgbClr val="CC7832"/>
                </a:solidFill>
              </a:rPr>
              <a:t> </a:t>
            </a:r>
            <a:r>
              <a:rPr lang="en-US" altLang="zh-CN" sz="1600" dirty="0" err="1" smtClean="0">
                <a:solidFill>
                  <a:srgbClr val="FFC66D"/>
                </a:solidFill>
              </a:rPr>
              <a:t>decreaseRepository</a:t>
            </a:r>
            <a:r>
              <a:rPr lang="en-US" altLang="zh-CN" sz="1600" dirty="0" smtClean="0"/>
              <a:t>(</a:t>
            </a:r>
            <a:r>
              <a:rPr lang="en-US" altLang="zh-CN" sz="1600" dirty="0" err="1" smtClean="0"/>
              <a:t>TXContext</a:t>
            </a:r>
            <a:r>
              <a:rPr lang="en-US" altLang="zh-CN" sz="1600" dirty="0" smtClean="0"/>
              <a:t> </a:t>
            </a:r>
            <a:r>
              <a:rPr lang="en-US" altLang="zh-CN" sz="1600" dirty="0" err="1"/>
              <a:t>ctx</a:t>
            </a:r>
            <a:r>
              <a:rPr lang="en-US" altLang="zh-CN" sz="1600" dirty="0" err="1">
                <a:solidFill>
                  <a:srgbClr val="CC7832"/>
                </a:solidFill>
              </a:rPr>
              <a:t>,long</a:t>
            </a:r>
            <a:r>
              <a:rPr lang="en-US" altLang="zh-CN" sz="1600" dirty="0">
                <a:solidFill>
                  <a:srgbClr val="CC7832"/>
                </a:solidFill>
              </a:rPr>
              <a:t> </a:t>
            </a:r>
            <a:r>
              <a:rPr lang="en-US" altLang="zh-CN" sz="1600" dirty="0" err="1"/>
              <a:t>productId</a:t>
            </a:r>
            <a:r>
              <a:rPr lang="en-US" altLang="zh-CN" sz="1600" dirty="0" err="1">
                <a:solidFill>
                  <a:srgbClr val="CC7832"/>
                </a:solidFill>
              </a:rPr>
              <a:t>,long</a:t>
            </a:r>
            <a:r>
              <a:rPr lang="en-US" altLang="zh-CN" sz="1600" dirty="0">
                <a:solidFill>
                  <a:srgbClr val="CC7832"/>
                </a:solidFill>
              </a:rPr>
              <a:t> </a:t>
            </a:r>
            <a:r>
              <a:rPr lang="en-US" altLang="zh-CN" sz="1600" dirty="0"/>
              <a:t>amount){</a:t>
            </a:r>
            <a:br>
              <a:rPr lang="en-US" altLang="zh-CN" sz="1600" dirty="0"/>
            </a:br>
            <a:r>
              <a:rPr lang="en-US" altLang="zh-CN" sz="1600" dirty="0"/>
              <a:t>    </a:t>
            </a:r>
            <a:r>
              <a:rPr lang="en-US" altLang="zh-CN" sz="1600" dirty="0">
                <a:solidFill>
                  <a:srgbClr val="CC7832"/>
                </a:solidFill>
              </a:rPr>
              <a:t>return </a:t>
            </a:r>
            <a:r>
              <a:rPr lang="en-US" altLang="zh-CN" sz="1600" dirty="0">
                <a:solidFill>
                  <a:srgbClr val="6897BB"/>
                </a:solidFill>
              </a:rPr>
              <a:t>0 </a:t>
            </a:r>
            <a:r>
              <a:rPr lang="en-US" altLang="zh-CN" sz="1600" dirty="0"/>
              <a:t>&lt; </a:t>
            </a:r>
            <a:r>
              <a:rPr lang="en-US" altLang="zh-CN" sz="1600" dirty="0" err="1">
                <a:solidFill>
                  <a:srgbClr val="9876AA"/>
                </a:solidFill>
              </a:rPr>
              <a:t>dao</a:t>
            </a:r>
            <a:r>
              <a:rPr lang="en-US" altLang="zh-CN" sz="1600" dirty="0" err="1"/>
              <a:t>.increase</a:t>
            </a:r>
            <a:r>
              <a:rPr lang="en-US" altLang="zh-CN" sz="1600" dirty="0"/>
              <a:t>(</a:t>
            </a:r>
            <a:r>
              <a:rPr lang="en-US" altLang="zh-CN" sz="1600" dirty="0">
                <a:solidFill>
                  <a:srgbClr val="CC7832"/>
                </a:solidFill>
              </a:rPr>
              <a:t>new </a:t>
            </a:r>
            <a:r>
              <a:rPr lang="en-US" altLang="zh-CN" sz="1600" dirty="0" err="1"/>
              <a:t>RepositoryDO</a:t>
            </a:r>
            <a:r>
              <a:rPr lang="en-US" altLang="zh-CN" sz="1600" dirty="0"/>
              <a:t>(</a:t>
            </a:r>
            <a:r>
              <a:rPr lang="en-US" altLang="zh-CN" sz="1600" dirty="0" err="1"/>
              <a:t>productId</a:t>
            </a:r>
            <a:r>
              <a:rPr lang="en-US" altLang="zh-CN" sz="1600" dirty="0">
                <a:solidFill>
                  <a:srgbClr val="CC7832"/>
                </a:solidFill>
              </a:rPr>
              <a:t>, </a:t>
            </a:r>
            <a:r>
              <a:rPr lang="en-US" altLang="zh-CN" sz="1600" dirty="0"/>
              <a:t>amount))</a:t>
            </a:r>
            <a:r>
              <a:rPr lang="en-US" altLang="zh-CN" sz="1600" dirty="0">
                <a:solidFill>
                  <a:srgbClr val="CC7832"/>
                </a:solidFill>
              </a:rPr>
              <a:t>;</a:t>
            </a:r>
            <a:br>
              <a:rPr lang="en-US" altLang="zh-CN" sz="1600" dirty="0">
                <a:solidFill>
                  <a:srgbClr val="CC7832"/>
                </a:solidFill>
              </a:rPr>
            </a:br>
            <a:r>
              <a:rPr lang="en-US" altLang="zh-CN" sz="1600" dirty="0" smtClean="0"/>
              <a:t>}</a:t>
            </a:r>
            <a:r>
              <a:rPr lang="en-US" altLang="zh-CN" sz="1600" dirty="0">
                <a:solidFill>
                  <a:srgbClr val="BBB529"/>
                </a:solidFill>
              </a:rPr>
              <a:t/>
            </a:r>
            <a:br>
              <a:rPr lang="en-US" altLang="zh-CN" sz="1600" dirty="0">
                <a:solidFill>
                  <a:srgbClr val="BBB529"/>
                </a:solidFill>
              </a:rPr>
            </a:br>
            <a:r>
              <a:rPr lang="en-US" altLang="zh-CN" sz="1600" dirty="0">
                <a:solidFill>
                  <a:srgbClr val="BBB529"/>
                </a:solidFill>
              </a:rPr>
              <a:t>@Transactional</a:t>
            </a:r>
            <a:br>
              <a:rPr lang="en-US" altLang="zh-CN" sz="1600" dirty="0">
                <a:solidFill>
                  <a:srgbClr val="BBB529"/>
                </a:solidFill>
              </a:rPr>
            </a:br>
            <a:r>
              <a:rPr lang="en-US" altLang="zh-CN" sz="1600" dirty="0">
                <a:solidFill>
                  <a:srgbClr val="BBB529"/>
                </a:solidFill>
              </a:rPr>
              <a:t>@</a:t>
            </a:r>
            <a:r>
              <a:rPr lang="en-US" altLang="zh-CN" sz="1600" dirty="0" err="1">
                <a:solidFill>
                  <a:srgbClr val="BBB529"/>
                </a:solidFill>
              </a:rPr>
              <a:t>TXCancel</a:t>
            </a:r>
            <a:r>
              <a:rPr lang="en-US" altLang="zh-CN" sz="1600" dirty="0">
                <a:solidFill>
                  <a:srgbClr val="BBB529"/>
                </a:solidFill>
              </a:rPr>
              <a:t/>
            </a:r>
            <a:br>
              <a:rPr lang="en-US" altLang="zh-CN" sz="1600" dirty="0">
                <a:solidFill>
                  <a:srgbClr val="BBB529"/>
                </a:solidFill>
              </a:rPr>
            </a:br>
            <a:r>
              <a:rPr lang="en-US" altLang="zh-CN" sz="1600" dirty="0">
                <a:solidFill>
                  <a:srgbClr val="CC7832"/>
                </a:solidFill>
              </a:rPr>
              <a:t>public </a:t>
            </a:r>
            <a:r>
              <a:rPr lang="en-US" altLang="zh-CN" sz="1600" dirty="0" err="1">
                <a:solidFill>
                  <a:srgbClr val="CC7832"/>
                </a:solidFill>
              </a:rPr>
              <a:t>boolean</a:t>
            </a:r>
            <a:r>
              <a:rPr lang="en-US" altLang="zh-CN" sz="1600" dirty="0">
                <a:solidFill>
                  <a:srgbClr val="CC7832"/>
                </a:solidFill>
              </a:rPr>
              <a:t> </a:t>
            </a:r>
            <a:r>
              <a:rPr lang="en-US" altLang="zh-CN" sz="1600" dirty="0" err="1">
                <a:solidFill>
                  <a:srgbClr val="FFC66D"/>
                </a:solidFill>
              </a:rPr>
              <a:t>increaseRepository</a:t>
            </a:r>
            <a:r>
              <a:rPr lang="en-US" altLang="zh-CN" sz="1600" dirty="0"/>
              <a:t>(</a:t>
            </a:r>
            <a:r>
              <a:rPr lang="en-US" altLang="zh-CN" sz="1600" dirty="0" err="1"/>
              <a:t>TXContext</a:t>
            </a:r>
            <a:r>
              <a:rPr lang="en-US" altLang="zh-CN" sz="1600" dirty="0"/>
              <a:t> </a:t>
            </a:r>
            <a:r>
              <a:rPr lang="en-US" altLang="zh-CN" sz="1600" dirty="0" err="1"/>
              <a:t>ctx</a:t>
            </a:r>
            <a:r>
              <a:rPr lang="en-US" altLang="zh-CN" sz="1600" dirty="0" err="1">
                <a:solidFill>
                  <a:srgbClr val="CC7832"/>
                </a:solidFill>
              </a:rPr>
              <a:t>,long</a:t>
            </a:r>
            <a:r>
              <a:rPr lang="en-US" altLang="zh-CN" sz="1600" dirty="0">
                <a:solidFill>
                  <a:srgbClr val="CC7832"/>
                </a:solidFill>
              </a:rPr>
              <a:t> </a:t>
            </a:r>
            <a:r>
              <a:rPr lang="en-US" altLang="zh-CN" sz="1600" dirty="0" err="1"/>
              <a:t>productId</a:t>
            </a:r>
            <a:r>
              <a:rPr lang="en-US" altLang="zh-CN" sz="1600" dirty="0" err="1">
                <a:solidFill>
                  <a:srgbClr val="CC7832"/>
                </a:solidFill>
              </a:rPr>
              <a:t>,long</a:t>
            </a:r>
            <a:r>
              <a:rPr lang="en-US" altLang="zh-CN" sz="1600" dirty="0">
                <a:solidFill>
                  <a:srgbClr val="CC7832"/>
                </a:solidFill>
              </a:rPr>
              <a:t> </a:t>
            </a:r>
            <a:r>
              <a:rPr lang="en-US" altLang="zh-CN" sz="1600" dirty="0"/>
              <a:t>amount){</a:t>
            </a:r>
            <a:br>
              <a:rPr lang="en-US" altLang="zh-CN" sz="1600" dirty="0"/>
            </a:br>
            <a:r>
              <a:rPr lang="en-US" altLang="zh-CN" sz="1600" dirty="0"/>
              <a:t>    </a:t>
            </a:r>
            <a:r>
              <a:rPr lang="en-US" altLang="zh-CN" sz="1600" dirty="0">
                <a:solidFill>
                  <a:srgbClr val="CC7832"/>
                </a:solidFill>
              </a:rPr>
              <a:t>return </a:t>
            </a:r>
            <a:r>
              <a:rPr lang="en-US" altLang="zh-CN" sz="1600" dirty="0">
                <a:solidFill>
                  <a:srgbClr val="6897BB"/>
                </a:solidFill>
              </a:rPr>
              <a:t>0 </a:t>
            </a:r>
            <a:r>
              <a:rPr lang="en-US" altLang="zh-CN" sz="1600" dirty="0"/>
              <a:t>&lt; </a:t>
            </a:r>
            <a:r>
              <a:rPr lang="en-US" altLang="zh-CN" sz="1600" dirty="0" err="1">
                <a:solidFill>
                  <a:srgbClr val="9876AA"/>
                </a:solidFill>
              </a:rPr>
              <a:t>dao</a:t>
            </a:r>
            <a:r>
              <a:rPr lang="en-US" altLang="zh-CN" sz="1600" dirty="0" err="1"/>
              <a:t>.increase</a:t>
            </a:r>
            <a:r>
              <a:rPr lang="en-US" altLang="zh-CN" sz="1600" dirty="0"/>
              <a:t>(</a:t>
            </a:r>
            <a:r>
              <a:rPr lang="en-US" altLang="zh-CN" sz="1600" dirty="0">
                <a:solidFill>
                  <a:srgbClr val="CC7832"/>
                </a:solidFill>
              </a:rPr>
              <a:t>new </a:t>
            </a:r>
            <a:r>
              <a:rPr lang="en-US" altLang="zh-CN" sz="1600" dirty="0" err="1"/>
              <a:t>RepositoryDO</a:t>
            </a:r>
            <a:r>
              <a:rPr lang="en-US" altLang="zh-CN" sz="1600" dirty="0"/>
              <a:t>(</a:t>
            </a:r>
            <a:r>
              <a:rPr lang="en-US" altLang="zh-CN" sz="1600" dirty="0" err="1"/>
              <a:t>productId</a:t>
            </a:r>
            <a:r>
              <a:rPr lang="en-US" altLang="zh-CN" sz="1600" dirty="0">
                <a:solidFill>
                  <a:srgbClr val="CC7832"/>
                </a:solidFill>
              </a:rPr>
              <a:t>, </a:t>
            </a:r>
            <a:r>
              <a:rPr lang="en-US" altLang="zh-CN" sz="1600" dirty="0"/>
              <a:t>amount))</a:t>
            </a:r>
            <a:r>
              <a:rPr lang="en-US" altLang="zh-CN" sz="1600" dirty="0">
                <a:solidFill>
                  <a:srgbClr val="CC7832"/>
                </a:solidFill>
              </a:rPr>
              <a:t>;</a:t>
            </a:r>
            <a:br>
              <a:rPr lang="en-US" altLang="zh-CN" sz="1600" dirty="0">
                <a:solidFill>
                  <a:srgbClr val="CC7832"/>
                </a:solidFill>
              </a:rPr>
            </a:br>
            <a:r>
              <a:rPr lang="en-US" altLang="zh-CN" sz="1600" dirty="0"/>
              <a:t>}</a:t>
            </a:r>
            <a:endParaRPr lang="zh-CN" altLang="en-US" sz="1600" dirty="0"/>
          </a:p>
        </p:txBody>
      </p:sp>
      <p:sp>
        <p:nvSpPr>
          <p:cNvPr id="5" name="内容占位符 2"/>
          <p:cNvSpPr>
            <a:spLocks noGrp="1"/>
          </p:cNvSpPr>
          <p:nvPr>
            <p:ph idx="1"/>
          </p:nvPr>
        </p:nvSpPr>
        <p:spPr>
          <a:xfrm>
            <a:off x="457200" y="1600200"/>
            <a:ext cx="8229600" cy="1006466"/>
          </a:xfrm>
        </p:spPr>
        <p:txBody>
          <a:bodyPr>
            <a:normAutofit/>
          </a:bodyPr>
          <a:lstStyle/>
          <a:p>
            <a:pPr>
              <a:buFont typeface="Wingdings" charset="2"/>
              <a:buChar char="n"/>
            </a:pPr>
            <a:r>
              <a:rPr lang="en-US" altLang="zh-CN" sz="1600" dirty="0" smtClean="0">
                <a:latin typeface="Microsoft YaHei" charset="0"/>
                <a:ea typeface="Microsoft YaHei" charset="0"/>
                <a:cs typeface="Microsoft YaHei" charset="0"/>
              </a:rPr>
              <a:t>Try/Confirm/Cancel</a:t>
            </a:r>
            <a:r>
              <a:rPr lang="zh-CN" altLang="en-US" sz="1600" dirty="0" smtClean="0">
                <a:latin typeface="Microsoft YaHei" charset="0"/>
                <a:ea typeface="Microsoft YaHei" charset="0"/>
                <a:cs typeface="Microsoft YaHei" charset="0"/>
              </a:rPr>
              <a:t>方法都需要业务实现</a:t>
            </a:r>
          </a:p>
          <a:p>
            <a:pPr>
              <a:buFont typeface="Wingdings" charset="2"/>
              <a:buChar char="n"/>
            </a:pPr>
            <a:r>
              <a:rPr lang="en-US" altLang="zh-CN" sz="1600" dirty="0" smtClean="0">
                <a:latin typeface="Microsoft YaHei" charset="0"/>
                <a:ea typeface="Microsoft YaHei" charset="0"/>
                <a:cs typeface="Microsoft YaHei" charset="0"/>
              </a:rPr>
              <a:t>Try/Confirm/Cancel</a:t>
            </a:r>
            <a:r>
              <a:rPr lang="zh-CN" altLang="en-US" sz="1600" dirty="0" smtClean="0">
                <a:latin typeface="Microsoft YaHei" charset="0"/>
                <a:ea typeface="Microsoft YaHei" charset="0"/>
                <a:cs typeface="Microsoft YaHei" charset="0"/>
              </a:rPr>
              <a:t>方法入参定义和传入值都一样</a:t>
            </a:r>
            <a:endParaRPr lang="en-US" altLang="zh-CN" sz="1600" dirty="0" smtClean="0">
              <a:latin typeface="Microsoft YaHei" charset="0"/>
              <a:ea typeface="Microsoft YaHei" charset="0"/>
              <a:cs typeface="Microsoft YaHei" charset="0"/>
            </a:endParaRPr>
          </a:p>
        </p:txBody>
      </p:sp>
    </p:spTree>
    <p:extLst>
      <p:ext uri="{BB962C8B-B14F-4D97-AF65-F5344CB8AC3E}">
        <p14:creationId xmlns:p14="http://schemas.microsoft.com/office/powerpoint/2010/main" val="1843993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latin typeface="Microsoft YaHei" charset="0"/>
                <a:ea typeface="Microsoft YaHei" charset="0"/>
                <a:cs typeface="Microsoft YaHei" charset="0"/>
              </a:rPr>
              <a:t>最终一致性保障</a:t>
            </a:r>
            <a:endParaRPr kumimoji="1" lang="zh-CN" altLang="en-US" dirty="0">
              <a:latin typeface="Microsoft YaHei" charset="0"/>
              <a:ea typeface="Microsoft YaHei" charset="0"/>
              <a:cs typeface="Microsoft YaHei" charset="0"/>
            </a:endParaRPr>
          </a:p>
        </p:txBody>
      </p:sp>
      <p:grpSp>
        <p:nvGrpSpPr>
          <p:cNvPr id="17" name="组 16"/>
          <p:cNvGrpSpPr/>
          <p:nvPr/>
        </p:nvGrpSpPr>
        <p:grpSpPr>
          <a:xfrm>
            <a:off x="3810952" y="4430340"/>
            <a:ext cx="1601479" cy="1512168"/>
            <a:chOff x="3690601" y="4437112"/>
            <a:chExt cx="1601479" cy="1512168"/>
          </a:xfrm>
        </p:grpSpPr>
        <p:sp>
          <p:nvSpPr>
            <p:cNvPr id="4" name="剪去单角的矩形 3"/>
            <p:cNvSpPr/>
            <p:nvPr/>
          </p:nvSpPr>
          <p:spPr>
            <a:xfrm>
              <a:off x="3690601" y="4437112"/>
              <a:ext cx="1152128" cy="1224136"/>
            </a:xfrm>
            <a:prstGeom prst="snip1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solidFill>
                <a:schemeClr val="tx2">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marL="228600" indent="-228600" algn="ctr">
                <a:buFont typeface="+mj-ea"/>
                <a:buAutoNum type="circleNumDbPlain" startAt="2"/>
              </a:pPr>
              <a:endParaRPr kumimoji="1" lang="zh-CN" altLang="en-US" sz="1200" smtClean="0">
                <a:latin typeface="Microsoft YaHei" charset="0"/>
                <a:ea typeface="Microsoft YaHei" charset="0"/>
                <a:cs typeface="Microsoft YaHei" charset="0"/>
              </a:endParaRPr>
            </a:p>
          </p:txBody>
        </p:sp>
        <p:sp>
          <p:nvSpPr>
            <p:cNvPr id="5" name="剪去单角的矩形 4"/>
            <p:cNvSpPr/>
            <p:nvPr/>
          </p:nvSpPr>
          <p:spPr>
            <a:xfrm>
              <a:off x="3906625" y="4581128"/>
              <a:ext cx="1152128" cy="1224136"/>
            </a:xfrm>
            <a:prstGeom prst="snip1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solidFill>
                <a:schemeClr val="tx2">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marL="228600" indent="-228600" algn="ctr">
                <a:buFont typeface="+mj-ea"/>
                <a:buAutoNum type="circleNumDbPlain" startAt="2"/>
              </a:pPr>
              <a:endParaRPr kumimoji="1" lang="zh-CN" altLang="en-US" sz="1200" smtClean="0">
                <a:latin typeface="Microsoft YaHei" charset="0"/>
                <a:ea typeface="Microsoft YaHei" charset="0"/>
                <a:cs typeface="Microsoft YaHei" charset="0"/>
              </a:endParaRPr>
            </a:p>
          </p:txBody>
        </p:sp>
        <p:sp>
          <p:nvSpPr>
            <p:cNvPr id="6" name="剪去单角的矩形 5"/>
            <p:cNvSpPr/>
            <p:nvPr/>
          </p:nvSpPr>
          <p:spPr>
            <a:xfrm>
              <a:off x="4139952" y="4725144"/>
              <a:ext cx="1152128" cy="1224136"/>
            </a:xfrm>
            <a:prstGeom prst="snip1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solidFill>
                <a:schemeClr val="tx2">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zh-CN" altLang="en-US" sz="1200" dirty="0" smtClean="0">
                  <a:latin typeface="Microsoft YaHei" charset="0"/>
                  <a:ea typeface="Microsoft YaHei" charset="0"/>
                  <a:cs typeface="Microsoft YaHei" charset="0"/>
                </a:rPr>
                <a:t>调度任务</a:t>
              </a:r>
            </a:p>
          </p:txBody>
        </p:sp>
      </p:grpSp>
      <p:graphicFrame>
        <p:nvGraphicFramePr>
          <p:cNvPr id="8" name="表格 7"/>
          <p:cNvGraphicFramePr>
            <a:graphicFrameLocks noGrp="1"/>
          </p:cNvGraphicFramePr>
          <p:nvPr>
            <p:extLst>
              <p:ext uri="{D42A27DB-BD31-4B8C-83A1-F6EECF244321}">
                <p14:modId xmlns:p14="http://schemas.microsoft.com/office/powerpoint/2010/main" val="1392042210"/>
              </p:ext>
            </p:extLst>
          </p:nvPr>
        </p:nvGraphicFramePr>
        <p:xfrm>
          <a:off x="1259021" y="2257068"/>
          <a:ext cx="2687961" cy="1112520"/>
        </p:xfrm>
        <a:graphic>
          <a:graphicData uri="http://schemas.openxmlformats.org/drawingml/2006/table">
            <a:tbl>
              <a:tblPr firstRow="1" bandRow="1">
                <a:tableStyleId>{5C22544A-7EE6-4342-B048-85BDC9FD1C3A}</a:tableStyleId>
              </a:tblPr>
              <a:tblGrid>
                <a:gridCol w="895987"/>
                <a:gridCol w="895987"/>
                <a:gridCol w="895987"/>
              </a:tblGrid>
              <a:tr h="370840">
                <a:tc>
                  <a:txBody>
                    <a:bodyPr/>
                    <a:lstStyle/>
                    <a:p>
                      <a:r>
                        <a:rPr lang="en-US" altLang="zh-CN" dirty="0" err="1" smtClean="0"/>
                        <a:t>txid</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status</a:t>
                      </a:r>
                      <a:endParaRPr lang="zh-CN" altLang="en-US" dirty="0"/>
                    </a:p>
                  </a:txBody>
                  <a:tcPr/>
                </a:tc>
              </a:tr>
              <a:tr h="370840">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TRIED</a:t>
                      </a:r>
                      <a:endParaRPr lang="zh-CN" altLang="en-US" dirty="0"/>
                    </a:p>
                  </a:txBody>
                  <a:tcPr/>
                </a:tc>
              </a:tr>
              <a:tr h="370840">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11343390"/>
              </p:ext>
            </p:extLst>
          </p:nvPr>
        </p:nvGraphicFramePr>
        <p:xfrm>
          <a:off x="5508104" y="2257068"/>
          <a:ext cx="2687961" cy="1112520"/>
        </p:xfrm>
        <a:graphic>
          <a:graphicData uri="http://schemas.openxmlformats.org/drawingml/2006/table">
            <a:tbl>
              <a:tblPr firstRow="1" bandRow="1">
                <a:tableStyleId>{5C22544A-7EE6-4342-B048-85BDC9FD1C3A}</a:tableStyleId>
              </a:tblPr>
              <a:tblGrid>
                <a:gridCol w="895987"/>
                <a:gridCol w="895987"/>
                <a:gridCol w="895987"/>
              </a:tblGrid>
              <a:tr h="370840">
                <a:tc>
                  <a:txBody>
                    <a:bodyPr/>
                    <a:lstStyle/>
                    <a:p>
                      <a:r>
                        <a:rPr lang="en-US" altLang="zh-CN" dirty="0" err="1" smtClean="0"/>
                        <a:t>txid</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status</a:t>
                      </a:r>
                      <a:endParaRPr lang="zh-CN" altLang="en-US" dirty="0"/>
                    </a:p>
                  </a:txBody>
                  <a:tcPr/>
                </a:tc>
              </a:tr>
              <a:tr h="370840">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TRIED</a:t>
                      </a:r>
                      <a:endParaRPr lang="zh-CN" altLang="en-US" dirty="0"/>
                    </a:p>
                  </a:txBody>
                  <a:tcPr/>
                </a:tc>
              </a:tr>
              <a:tr h="370840">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r>
            </a:tbl>
          </a:graphicData>
        </a:graphic>
      </p:graphicFrame>
      <p:grpSp>
        <p:nvGrpSpPr>
          <p:cNvPr id="10" name="组 9"/>
          <p:cNvGrpSpPr/>
          <p:nvPr/>
        </p:nvGrpSpPr>
        <p:grpSpPr>
          <a:xfrm>
            <a:off x="1619672" y="3895966"/>
            <a:ext cx="1328302" cy="1057729"/>
            <a:chOff x="1133905" y="3702213"/>
            <a:chExt cx="1328302" cy="889398"/>
          </a:xfrm>
        </p:grpSpPr>
        <p:sp>
          <p:nvSpPr>
            <p:cNvPr id="11" name="矩形 10"/>
            <p:cNvSpPr/>
            <p:nvPr/>
          </p:nvSpPr>
          <p:spPr>
            <a:xfrm>
              <a:off x="1133905" y="3702213"/>
              <a:ext cx="1328302" cy="889398"/>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rtlCol="0" anchor="t"/>
            <a:lstStyle/>
            <a:p>
              <a:pPr algn="ctr"/>
              <a:r>
                <a:rPr lang="zh-CN" altLang="en-US" dirty="0" smtClean="0">
                  <a:latin typeface="Microsoft YaHei" charset="0"/>
                  <a:ea typeface="Microsoft YaHei" charset="0"/>
                  <a:cs typeface="Microsoft YaHei" charset="0"/>
                </a:rPr>
                <a:t>库存服务</a:t>
              </a:r>
              <a:endParaRPr lang="zh-CN" altLang="en-US" dirty="0">
                <a:latin typeface="Microsoft YaHei" charset="0"/>
                <a:ea typeface="Microsoft YaHei" charset="0"/>
                <a:cs typeface="Microsoft YaHei" charset="0"/>
              </a:endParaRPr>
            </a:p>
          </p:txBody>
        </p:sp>
        <p:sp>
          <p:nvSpPr>
            <p:cNvPr id="12" name="矩形 11"/>
            <p:cNvSpPr/>
            <p:nvPr/>
          </p:nvSpPr>
          <p:spPr>
            <a:xfrm>
              <a:off x="1259940" y="4043834"/>
              <a:ext cx="1051496" cy="4266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dirty="0" smtClean="0">
                  <a:latin typeface="Microsoft YaHei" charset="0"/>
                  <a:ea typeface="Microsoft YaHei" charset="0"/>
                  <a:cs typeface="Microsoft YaHei" charset="0"/>
                </a:rPr>
                <a:t>Confirm</a:t>
              </a:r>
              <a:endParaRPr lang="zh-CN" altLang="en-US" sz="1200" dirty="0" smtClean="0">
                <a:latin typeface="Microsoft YaHei" charset="0"/>
                <a:ea typeface="Microsoft YaHei" charset="0"/>
                <a:cs typeface="Microsoft YaHei" charset="0"/>
              </a:endParaRPr>
            </a:p>
            <a:p>
              <a:pPr algn="ctr"/>
              <a:r>
                <a:rPr lang="en-US" altLang="zh-CN" sz="1200" dirty="0" smtClean="0">
                  <a:latin typeface="Microsoft YaHei" charset="0"/>
                  <a:ea typeface="Microsoft YaHei" charset="0"/>
                  <a:cs typeface="Microsoft YaHei" charset="0"/>
                </a:rPr>
                <a:t>/Cancel</a:t>
              </a:r>
              <a:endParaRPr lang="zh-CN" altLang="en-US" sz="1200" dirty="0">
                <a:latin typeface="Microsoft YaHei" charset="0"/>
                <a:ea typeface="Microsoft YaHei" charset="0"/>
                <a:cs typeface="Microsoft YaHei" charset="0"/>
              </a:endParaRPr>
            </a:p>
          </p:txBody>
        </p:sp>
      </p:grpSp>
      <p:sp>
        <p:nvSpPr>
          <p:cNvPr id="14" name="矩形 13"/>
          <p:cNvSpPr/>
          <p:nvPr/>
        </p:nvSpPr>
        <p:spPr>
          <a:xfrm>
            <a:off x="6454256" y="4034549"/>
            <a:ext cx="1358104" cy="973194"/>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rtlCol="0" anchor="t"/>
          <a:lstStyle/>
          <a:p>
            <a:pPr algn="ctr"/>
            <a:r>
              <a:rPr lang="zh-CN" altLang="en-US" dirty="0" smtClean="0">
                <a:latin typeface="Microsoft YaHei" charset="0"/>
                <a:ea typeface="Microsoft YaHei" charset="0"/>
                <a:cs typeface="Microsoft YaHei" charset="0"/>
              </a:rPr>
              <a:t>订单服务</a:t>
            </a:r>
            <a:endParaRPr lang="zh-CN" altLang="en-US" dirty="0">
              <a:latin typeface="Microsoft YaHei" charset="0"/>
              <a:ea typeface="Microsoft YaHei" charset="0"/>
              <a:cs typeface="Microsoft YaHei" charset="0"/>
            </a:endParaRPr>
          </a:p>
        </p:txBody>
      </p:sp>
      <p:sp>
        <p:nvSpPr>
          <p:cNvPr id="16" name="矩形 15"/>
          <p:cNvSpPr/>
          <p:nvPr/>
        </p:nvSpPr>
        <p:spPr>
          <a:xfrm>
            <a:off x="6580969" y="4408864"/>
            <a:ext cx="1051496" cy="4266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dirty="0" smtClean="0">
                <a:latin typeface="Microsoft YaHei" charset="0"/>
                <a:ea typeface="Microsoft YaHei" charset="0"/>
                <a:cs typeface="Microsoft YaHei" charset="0"/>
              </a:rPr>
              <a:t>Confirm</a:t>
            </a:r>
            <a:endParaRPr lang="zh-CN" altLang="en-US" sz="1200" dirty="0" smtClean="0">
              <a:latin typeface="Microsoft YaHei" charset="0"/>
              <a:ea typeface="Microsoft YaHei" charset="0"/>
              <a:cs typeface="Microsoft YaHei" charset="0"/>
            </a:endParaRPr>
          </a:p>
          <a:p>
            <a:pPr algn="ctr"/>
            <a:r>
              <a:rPr lang="en-US" altLang="zh-CN" sz="1200" dirty="0" smtClean="0">
                <a:latin typeface="Microsoft YaHei" charset="0"/>
                <a:ea typeface="Microsoft YaHei" charset="0"/>
                <a:cs typeface="Microsoft YaHei" charset="0"/>
              </a:rPr>
              <a:t>/Cancel</a:t>
            </a:r>
            <a:endParaRPr lang="zh-CN" altLang="en-US" sz="1200" dirty="0">
              <a:latin typeface="Microsoft YaHei" charset="0"/>
              <a:ea typeface="Microsoft YaHei" charset="0"/>
              <a:cs typeface="Microsoft YaHei" charset="0"/>
            </a:endParaRPr>
          </a:p>
        </p:txBody>
      </p:sp>
      <p:cxnSp>
        <p:nvCxnSpPr>
          <p:cNvPr id="18" name="曲线连接符 17"/>
          <p:cNvCxnSpPr>
            <a:stCxn id="6" idx="1"/>
            <a:endCxn id="8" idx="1"/>
          </p:cNvCxnSpPr>
          <p:nvPr/>
        </p:nvCxnSpPr>
        <p:spPr>
          <a:xfrm rot="5400000" flipH="1">
            <a:off x="1483104" y="2589245"/>
            <a:ext cx="3129180" cy="3577346"/>
          </a:xfrm>
          <a:prstGeom prst="curvedConnector4">
            <a:avLst>
              <a:gd name="adj1" fmla="val -7305"/>
              <a:gd name="adj2" fmla="val 106390"/>
            </a:avLst>
          </a:prstGeom>
          <a:ln>
            <a:solidFill>
              <a:schemeClr val="tx2">
                <a:lumMod val="60000"/>
                <a:lumOff val="40000"/>
              </a:schemeClr>
            </a:solidFill>
            <a:tailEnd type="arrow"/>
          </a:ln>
        </p:spPr>
        <p:style>
          <a:lnRef idx="2">
            <a:schemeClr val="accent2"/>
          </a:lnRef>
          <a:fillRef idx="0">
            <a:schemeClr val="accent2"/>
          </a:fillRef>
          <a:effectRef idx="1">
            <a:schemeClr val="accent2"/>
          </a:effectRef>
          <a:fontRef idx="minor">
            <a:schemeClr val="tx1"/>
          </a:fontRef>
        </p:style>
      </p:cxnSp>
      <p:cxnSp>
        <p:nvCxnSpPr>
          <p:cNvPr id="21" name="曲线连接符 20"/>
          <p:cNvCxnSpPr>
            <a:stCxn id="6" idx="1"/>
            <a:endCxn id="9" idx="3"/>
          </p:cNvCxnSpPr>
          <p:nvPr/>
        </p:nvCxnSpPr>
        <p:spPr>
          <a:xfrm rot="5400000" flipH="1" flipV="1">
            <a:off x="4951626" y="2698069"/>
            <a:ext cx="3129180" cy="3359698"/>
          </a:xfrm>
          <a:prstGeom prst="curvedConnector4">
            <a:avLst>
              <a:gd name="adj1" fmla="val -7305"/>
              <a:gd name="adj2" fmla="val 106804"/>
            </a:avLst>
          </a:prstGeom>
          <a:ln>
            <a:solidFill>
              <a:schemeClr val="tx2">
                <a:lumMod val="60000"/>
                <a:lumOff val="40000"/>
              </a:schemeClr>
            </a:solidFill>
            <a:tailEnd type="arrow"/>
          </a:ln>
        </p:spPr>
        <p:style>
          <a:lnRef idx="2">
            <a:schemeClr val="accent2"/>
          </a:lnRef>
          <a:fillRef idx="0">
            <a:schemeClr val="accent2"/>
          </a:fillRef>
          <a:effectRef idx="1">
            <a:schemeClr val="accent2"/>
          </a:effectRef>
          <a:fontRef idx="minor">
            <a:schemeClr val="tx1"/>
          </a:fontRef>
        </p:style>
      </p:cxnSp>
      <p:sp>
        <p:nvSpPr>
          <p:cNvPr id="24" name="圆角矩形标注 23"/>
          <p:cNvSpPr/>
          <p:nvPr/>
        </p:nvSpPr>
        <p:spPr>
          <a:xfrm>
            <a:off x="516607" y="5974246"/>
            <a:ext cx="1484828" cy="387208"/>
          </a:xfrm>
          <a:prstGeom prst="wedgeRoundRectCallout">
            <a:avLst>
              <a:gd name="adj1" fmla="val 28235"/>
              <a:gd name="adj2" fmla="val -121339"/>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marL="228600" indent="-228600" algn="ctr">
              <a:buFont typeface="+mj-ea"/>
              <a:buAutoNum type="circleNumDbPlain"/>
            </a:pPr>
            <a:r>
              <a:rPr lang="zh-CN" altLang="en-US" sz="1200" dirty="0" smtClean="0">
                <a:latin typeface="Microsoft YaHei" charset="0"/>
                <a:ea typeface="Microsoft YaHei" charset="0"/>
                <a:cs typeface="Microsoft YaHei" charset="0"/>
              </a:rPr>
              <a:t>读取</a:t>
            </a:r>
            <a:r>
              <a:rPr lang="en-US" altLang="zh-CN" sz="1200" dirty="0" smtClean="0">
                <a:latin typeface="Microsoft YaHei" charset="0"/>
                <a:ea typeface="Microsoft YaHei" charset="0"/>
                <a:cs typeface="Microsoft YaHei" charset="0"/>
              </a:rPr>
              <a:t>T</a:t>
            </a:r>
            <a:r>
              <a:rPr lang="zh-CN" altLang="en-US" sz="1200" dirty="0" smtClean="0">
                <a:latin typeface="Microsoft YaHei" charset="0"/>
                <a:ea typeface="Microsoft YaHei" charset="0"/>
                <a:cs typeface="Microsoft YaHei" charset="0"/>
              </a:rPr>
              <a:t>记录状态</a:t>
            </a:r>
            <a:endParaRPr lang="zh-CN" altLang="en-US" sz="1200" dirty="0">
              <a:latin typeface="Microsoft YaHei" charset="0"/>
              <a:ea typeface="Microsoft YaHei" charset="0"/>
              <a:cs typeface="Microsoft YaHei" charset="0"/>
            </a:endParaRPr>
          </a:p>
        </p:txBody>
      </p:sp>
      <p:sp>
        <p:nvSpPr>
          <p:cNvPr id="25" name="圆角矩形标注 24"/>
          <p:cNvSpPr/>
          <p:nvPr/>
        </p:nvSpPr>
        <p:spPr>
          <a:xfrm>
            <a:off x="7543024" y="5974246"/>
            <a:ext cx="1493471" cy="387208"/>
          </a:xfrm>
          <a:prstGeom prst="wedgeRoundRectCallout">
            <a:avLst>
              <a:gd name="adj1" fmla="val -36472"/>
              <a:gd name="adj2" fmla="val -110605"/>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marL="228600" indent="-228600" algn="ctr">
              <a:buFont typeface="+mj-ea"/>
              <a:buAutoNum type="circleNumDbPlain"/>
            </a:pPr>
            <a:r>
              <a:rPr lang="zh-CN" altLang="en-US" sz="1200" dirty="0" smtClean="0">
                <a:latin typeface="Microsoft YaHei" charset="0"/>
                <a:ea typeface="Microsoft YaHei" charset="0"/>
                <a:cs typeface="Microsoft YaHei" charset="0"/>
              </a:rPr>
              <a:t>读取</a:t>
            </a:r>
            <a:r>
              <a:rPr lang="en-US" altLang="zh-CN" sz="1200" dirty="0" smtClean="0">
                <a:latin typeface="Microsoft YaHei" charset="0"/>
                <a:ea typeface="Microsoft YaHei" charset="0"/>
                <a:cs typeface="Microsoft YaHei" charset="0"/>
              </a:rPr>
              <a:t>T</a:t>
            </a:r>
            <a:r>
              <a:rPr lang="zh-CN" altLang="en-US" sz="1200" dirty="0" smtClean="0">
                <a:latin typeface="Microsoft YaHei" charset="0"/>
                <a:ea typeface="Microsoft YaHei" charset="0"/>
                <a:cs typeface="Microsoft YaHei" charset="0"/>
              </a:rPr>
              <a:t>记录状态</a:t>
            </a:r>
            <a:endParaRPr lang="zh-CN" altLang="en-US" sz="1200" dirty="0">
              <a:latin typeface="Microsoft YaHei" charset="0"/>
              <a:ea typeface="Microsoft YaHei" charset="0"/>
              <a:cs typeface="Microsoft YaHei" charset="0"/>
            </a:endParaRPr>
          </a:p>
        </p:txBody>
      </p:sp>
      <p:cxnSp>
        <p:nvCxnSpPr>
          <p:cNvPr id="26" name="曲线连接符 25"/>
          <p:cNvCxnSpPr>
            <a:stCxn id="6" idx="2"/>
            <a:endCxn id="11" idx="2"/>
          </p:cNvCxnSpPr>
          <p:nvPr/>
        </p:nvCxnSpPr>
        <p:spPr>
          <a:xfrm rot="10800000">
            <a:off x="2283823" y="4953696"/>
            <a:ext cx="1976480" cy="376745"/>
          </a:xfrm>
          <a:prstGeom prst="curvedConnector2">
            <a:avLst/>
          </a:prstGeom>
          <a:ln>
            <a:solidFill>
              <a:schemeClr val="tx2">
                <a:lumMod val="60000"/>
                <a:lumOff val="40000"/>
              </a:schemeClr>
            </a:solidFill>
            <a:tailEnd type="arrow"/>
          </a:ln>
        </p:spPr>
        <p:style>
          <a:lnRef idx="2">
            <a:schemeClr val="accent2"/>
          </a:lnRef>
          <a:fillRef idx="0">
            <a:schemeClr val="accent2"/>
          </a:fillRef>
          <a:effectRef idx="1">
            <a:schemeClr val="accent2"/>
          </a:effectRef>
          <a:fontRef idx="minor">
            <a:schemeClr val="tx1"/>
          </a:fontRef>
        </p:style>
      </p:cxnSp>
      <p:cxnSp>
        <p:nvCxnSpPr>
          <p:cNvPr id="30" name="曲线连接符 29"/>
          <p:cNvCxnSpPr>
            <a:stCxn id="6" idx="0"/>
            <a:endCxn id="14" idx="2"/>
          </p:cNvCxnSpPr>
          <p:nvPr/>
        </p:nvCxnSpPr>
        <p:spPr>
          <a:xfrm flipV="1">
            <a:off x="5412431" y="5007743"/>
            <a:ext cx="1720877" cy="322697"/>
          </a:xfrm>
          <a:prstGeom prst="curvedConnector2">
            <a:avLst/>
          </a:prstGeom>
          <a:ln>
            <a:solidFill>
              <a:schemeClr val="tx2">
                <a:lumMod val="60000"/>
                <a:lumOff val="40000"/>
              </a:schemeClr>
            </a:solidFill>
            <a:tailEnd type="arrow"/>
          </a:ln>
        </p:spPr>
        <p:style>
          <a:lnRef idx="2">
            <a:schemeClr val="accent2"/>
          </a:lnRef>
          <a:fillRef idx="0">
            <a:schemeClr val="accent2"/>
          </a:fillRef>
          <a:effectRef idx="1">
            <a:schemeClr val="accent2"/>
          </a:effectRef>
          <a:fontRef idx="minor">
            <a:schemeClr val="tx1"/>
          </a:fontRef>
        </p:style>
      </p:cxnSp>
      <p:sp>
        <p:nvSpPr>
          <p:cNvPr id="33" name="圆角矩形标注 32"/>
          <p:cNvSpPr/>
          <p:nvPr/>
        </p:nvSpPr>
        <p:spPr>
          <a:xfrm>
            <a:off x="5953177" y="5513378"/>
            <a:ext cx="1493471" cy="387208"/>
          </a:xfrm>
          <a:prstGeom prst="wedgeRoundRectCallout">
            <a:avLst>
              <a:gd name="adj1" fmla="val -36472"/>
              <a:gd name="adj2" fmla="val -110605"/>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marL="228600" indent="-228600" algn="ctr">
              <a:buFont typeface="+mj-ea"/>
              <a:buAutoNum type="circleNumDbPlain" startAt="2"/>
            </a:pPr>
            <a:r>
              <a:rPr lang="zh-CN" altLang="en-US" sz="1200" dirty="0" smtClean="0">
                <a:latin typeface="Microsoft YaHei" charset="0"/>
                <a:ea typeface="Microsoft YaHei" charset="0"/>
                <a:cs typeface="Microsoft YaHei" charset="0"/>
              </a:rPr>
              <a:t>调用相应方法</a:t>
            </a:r>
            <a:endParaRPr lang="zh-CN" altLang="en-US" sz="1200" dirty="0">
              <a:latin typeface="Microsoft YaHei" charset="0"/>
              <a:ea typeface="Microsoft YaHei" charset="0"/>
              <a:cs typeface="Microsoft YaHei" charset="0"/>
            </a:endParaRPr>
          </a:p>
        </p:txBody>
      </p:sp>
      <p:sp>
        <p:nvSpPr>
          <p:cNvPr id="35" name="圆角矩形标注 34"/>
          <p:cNvSpPr/>
          <p:nvPr/>
        </p:nvSpPr>
        <p:spPr>
          <a:xfrm>
            <a:off x="2122515" y="5483067"/>
            <a:ext cx="1493471" cy="387208"/>
          </a:xfrm>
          <a:prstGeom prst="wedgeRoundRectCallout">
            <a:avLst>
              <a:gd name="adj1" fmla="val -5859"/>
              <a:gd name="adj2" fmla="val -124917"/>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marL="228600" indent="-228600" algn="ctr">
              <a:buFont typeface="+mj-ea"/>
              <a:buAutoNum type="circleNumDbPlain" startAt="2"/>
            </a:pPr>
            <a:r>
              <a:rPr lang="zh-CN" altLang="en-US" sz="1200" smtClean="0">
                <a:latin typeface="Microsoft YaHei" charset="0"/>
                <a:ea typeface="Microsoft YaHei" charset="0"/>
                <a:cs typeface="Microsoft YaHei" charset="0"/>
              </a:rPr>
              <a:t>调用相应方法</a:t>
            </a:r>
            <a:endParaRPr lang="zh-CN" altLang="en-US" sz="1200" dirty="0">
              <a:latin typeface="Microsoft YaHei" charset="0"/>
              <a:ea typeface="Microsoft YaHei" charset="0"/>
              <a:cs typeface="Microsoft YaHei" charset="0"/>
            </a:endParaRPr>
          </a:p>
        </p:txBody>
      </p:sp>
      <p:cxnSp>
        <p:nvCxnSpPr>
          <p:cNvPr id="36" name="曲线连接符 35"/>
          <p:cNvCxnSpPr>
            <a:stCxn id="11" idx="0"/>
            <a:endCxn id="8" idx="3"/>
          </p:cNvCxnSpPr>
          <p:nvPr/>
        </p:nvCxnSpPr>
        <p:spPr>
          <a:xfrm rot="5400000" flipH="1" flipV="1">
            <a:off x="2574083" y="2523068"/>
            <a:ext cx="1082638" cy="1663159"/>
          </a:xfrm>
          <a:prstGeom prst="curvedConnector4">
            <a:avLst>
              <a:gd name="adj1" fmla="val 24310"/>
              <a:gd name="adj2" fmla="val 113745"/>
            </a:avLst>
          </a:prstGeom>
          <a:ln>
            <a:solidFill>
              <a:schemeClr val="tx2">
                <a:lumMod val="60000"/>
                <a:lumOff val="40000"/>
              </a:schemeClr>
            </a:solidFill>
            <a:tailEnd type="arrow"/>
          </a:ln>
        </p:spPr>
        <p:style>
          <a:lnRef idx="2">
            <a:schemeClr val="accent2"/>
          </a:lnRef>
          <a:fillRef idx="0">
            <a:schemeClr val="accent2"/>
          </a:fillRef>
          <a:effectRef idx="1">
            <a:schemeClr val="accent2"/>
          </a:effectRef>
          <a:fontRef idx="minor">
            <a:schemeClr val="tx1"/>
          </a:fontRef>
        </p:style>
      </p:cxnSp>
      <p:cxnSp>
        <p:nvCxnSpPr>
          <p:cNvPr id="39" name="曲线连接符 38"/>
          <p:cNvCxnSpPr>
            <a:stCxn id="14" idx="0"/>
            <a:endCxn id="9" idx="1"/>
          </p:cNvCxnSpPr>
          <p:nvPr/>
        </p:nvCxnSpPr>
        <p:spPr>
          <a:xfrm rot="16200000" flipV="1">
            <a:off x="5710096" y="2611337"/>
            <a:ext cx="1221221" cy="1625204"/>
          </a:xfrm>
          <a:prstGeom prst="curvedConnector4">
            <a:avLst>
              <a:gd name="adj1" fmla="val 27225"/>
              <a:gd name="adj2" fmla="val 114066"/>
            </a:avLst>
          </a:prstGeom>
          <a:ln>
            <a:solidFill>
              <a:schemeClr val="tx2">
                <a:lumMod val="60000"/>
                <a:lumOff val="40000"/>
              </a:schemeClr>
            </a:solidFill>
            <a:tailEnd type="arrow"/>
          </a:ln>
        </p:spPr>
        <p:style>
          <a:lnRef idx="2">
            <a:schemeClr val="accent2"/>
          </a:lnRef>
          <a:fillRef idx="0">
            <a:schemeClr val="accent2"/>
          </a:fillRef>
          <a:effectRef idx="1">
            <a:schemeClr val="accent2"/>
          </a:effectRef>
          <a:fontRef idx="minor">
            <a:schemeClr val="tx1"/>
          </a:fontRef>
        </p:style>
      </p:cxnSp>
      <p:sp>
        <p:nvSpPr>
          <p:cNvPr id="42" name="圆角矩形标注 41"/>
          <p:cNvSpPr/>
          <p:nvPr/>
        </p:nvSpPr>
        <p:spPr>
          <a:xfrm>
            <a:off x="3131840" y="3846379"/>
            <a:ext cx="1363564" cy="495251"/>
          </a:xfrm>
          <a:prstGeom prst="wedgeRoundRectCallout">
            <a:avLst>
              <a:gd name="adj1" fmla="val -8907"/>
              <a:gd name="adj2" fmla="val -110930"/>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marL="228600" indent="-228600" algn="ctr">
              <a:buFont typeface="+mj-ea"/>
              <a:buAutoNum type="circleNumDbPlain" startAt="3"/>
            </a:pPr>
            <a:r>
              <a:rPr lang="zh-CN" altLang="en-US" sz="1050" dirty="0" smtClean="0">
                <a:latin typeface="Microsoft YaHei" charset="0"/>
                <a:ea typeface="Microsoft YaHei" charset="0"/>
                <a:cs typeface="Microsoft YaHei" charset="0"/>
              </a:rPr>
              <a:t>更改状态</a:t>
            </a:r>
            <a:r>
              <a:rPr lang="en-US" altLang="zh-CN" sz="1050" dirty="0" smtClean="0">
                <a:latin typeface="Microsoft YaHei" charset="0"/>
                <a:ea typeface="Microsoft YaHei" charset="0"/>
                <a:cs typeface="Microsoft YaHei" charset="0"/>
              </a:rPr>
              <a:t>CONFIRMED/CANCELLED</a:t>
            </a:r>
            <a:endParaRPr lang="zh-CN" altLang="en-US" sz="1050" dirty="0">
              <a:latin typeface="Microsoft YaHei" charset="0"/>
              <a:ea typeface="Microsoft YaHei" charset="0"/>
              <a:cs typeface="Microsoft YaHei" charset="0"/>
            </a:endParaRPr>
          </a:p>
        </p:txBody>
      </p:sp>
      <p:sp>
        <p:nvSpPr>
          <p:cNvPr id="43" name="圆角矩形标注 42"/>
          <p:cNvSpPr/>
          <p:nvPr/>
        </p:nvSpPr>
        <p:spPr>
          <a:xfrm>
            <a:off x="4898391" y="3875223"/>
            <a:ext cx="1329793" cy="495251"/>
          </a:xfrm>
          <a:prstGeom prst="wedgeRoundRectCallout">
            <a:avLst>
              <a:gd name="adj1" fmla="val 9382"/>
              <a:gd name="adj2" fmla="val -105335"/>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marL="228600" indent="-228600" algn="ctr">
              <a:buFont typeface="+mj-ea"/>
              <a:buAutoNum type="circleNumDbPlain" startAt="3"/>
            </a:pPr>
            <a:r>
              <a:rPr lang="zh-CN" altLang="en-US" sz="1050" dirty="0" smtClean="0">
                <a:latin typeface="Microsoft YaHei" charset="0"/>
                <a:ea typeface="Microsoft YaHei" charset="0"/>
                <a:cs typeface="Microsoft YaHei" charset="0"/>
              </a:rPr>
              <a:t>更改状态</a:t>
            </a:r>
            <a:r>
              <a:rPr lang="en-US" altLang="zh-CN" sz="1050" dirty="0" smtClean="0">
                <a:latin typeface="Microsoft YaHei" charset="0"/>
                <a:ea typeface="Microsoft YaHei" charset="0"/>
                <a:cs typeface="Microsoft YaHei" charset="0"/>
              </a:rPr>
              <a:t>CONFIRMED/CANCELLED</a:t>
            </a:r>
            <a:endParaRPr lang="zh-CN" altLang="en-US" sz="1050" dirty="0">
              <a:latin typeface="Microsoft YaHei" charset="0"/>
              <a:ea typeface="Microsoft YaHei" charset="0"/>
              <a:cs typeface="Microsoft YaHei" charset="0"/>
            </a:endParaRPr>
          </a:p>
        </p:txBody>
      </p:sp>
      <p:sp>
        <p:nvSpPr>
          <p:cNvPr id="44" name="内容占位符 2"/>
          <p:cNvSpPr>
            <a:spLocks noGrp="1"/>
          </p:cNvSpPr>
          <p:nvPr>
            <p:ph idx="1"/>
          </p:nvPr>
        </p:nvSpPr>
        <p:spPr>
          <a:xfrm>
            <a:off x="457200" y="1600200"/>
            <a:ext cx="8075240" cy="473930"/>
          </a:xfrm>
        </p:spPr>
        <p:txBody>
          <a:bodyPr>
            <a:normAutofit/>
          </a:bodyPr>
          <a:lstStyle/>
          <a:p>
            <a:pPr>
              <a:buFont typeface="Wingdings" charset="2"/>
              <a:buChar char="n"/>
            </a:pPr>
            <a:r>
              <a:rPr lang="zh-CN" altLang="en-US" sz="2100" dirty="0" smtClean="0">
                <a:latin typeface="Microsoft YaHei" charset="0"/>
                <a:ea typeface="Microsoft YaHei" charset="0"/>
                <a:cs typeface="Microsoft YaHei" charset="0"/>
              </a:rPr>
              <a:t>通过消息系统传递的指令执行失败，通过调度任务重复执行</a:t>
            </a:r>
            <a:endParaRPr lang="zh-CN" altLang="en-US" sz="2100"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36466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par>
                                <p:cTn id="8" presetID="22" presetClass="entr" presetSubtype="4"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dissolve">
                                      <p:cBhvr>
                                        <p:cTn id="13" dur="500"/>
                                        <p:tgtEl>
                                          <p:spTgt spid="2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dissolv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right)">
                                      <p:cBhvr>
                                        <p:cTn id="21" dur="500"/>
                                        <p:tgtEl>
                                          <p:spTgt spid="26"/>
                                        </p:tgtEl>
                                      </p:cBhvr>
                                    </p:animEffect>
                                  </p:childTnLst>
                                </p:cTn>
                              </p:par>
                              <p:par>
                                <p:cTn id="22" presetID="22" presetClass="entr" presetSubtype="8"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left)">
                                      <p:cBhvr>
                                        <p:cTn id="24" dur="500"/>
                                        <p:tgtEl>
                                          <p:spTgt spid="30"/>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dissolve">
                                      <p:cBhvr>
                                        <p:cTn id="27" dur="500"/>
                                        <p:tgtEl>
                                          <p:spTgt spid="33"/>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dissolve">
                                      <p:cBhvr>
                                        <p:cTn id="30" dur="500"/>
                                        <p:tgtEl>
                                          <p:spTgt spid="3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wipe(down)">
                                      <p:cBhvr>
                                        <p:cTn id="35" dur="500"/>
                                        <p:tgtEl>
                                          <p:spTgt spid="36"/>
                                        </p:tgtEl>
                                      </p:cBhvr>
                                    </p:animEffect>
                                  </p:childTnLst>
                                </p:cTn>
                              </p:par>
                              <p:par>
                                <p:cTn id="36" presetID="22" presetClass="entr" presetSubtype="4" fill="hold" nodeType="with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wipe(down)">
                                      <p:cBhvr>
                                        <p:cTn id="38" dur="500"/>
                                        <p:tgtEl>
                                          <p:spTgt spid="39"/>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dissolve">
                                      <p:cBhvr>
                                        <p:cTn id="41" dur="500"/>
                                        <p:tgtEl>
                                          <p:spTgt spid="42"/>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dissolve">
                                      <p:cBhvr>
                                        <p:cTn id="4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33" grpId="0" animBg="1"/>
      <p:bldP spid="35" grpId="0" animBg="1"/>
      <p:bldP spid="42" grpId="0" animBg="1"/>
      <p:bldP spid="4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AutoShape 11"/>
          <p:cNvSpPr>
            <a:spLocks noChangeArrowheads="1"/>
          </p:cNvSpPr>
          <p:nvPr/>
        </p:nvSpPr>
        <p:spPr bwMode="ltGray">
          <a:xfrm>
            <a:off x="230770" y="2724016"/>
            <a:ext cx="4639608" cy="466608"/>
          </a:xfrm>
          <a:prstGeom prst="roundRect">
            <a:avLst>
              <a:gd name="adj" fmla="val 50000"/>
            </a:avLst>
          </a:prstGeom>
          <a:gradFill rotWithShape="1">
            <a:gsLst>
              <a:gs pos="0">
                <a:schemeClr val="accent1"/>
              </a:gs>
              <a:gs pos="100000">
                <a:schemeClr val="bg1">
                  <a:alpha val="0"/>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29" name="Oval 85"/>
          <p:cNvSpPr>
            <a:spLocks noChangeArrowheads="1"/>
          </p:cNvSpPr>
          <p:nvPr/>
        </p:nvSpPr>
        <p:spPr bwMode="gray">
          <a:xfrm>
            <a:off x="483415" y="3668722"/>
            <a:ext cx="355874" cy="103439"/>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2" name="标题 1"/>
          <p:cNvSpPr>
            <a:spLocks noGrp="1"/>
          </p:cNvSpPr>
          <p:nvPr>
            <p:ph type="title"/>
          </p:nvPr>
        </p:nvSpPr>
        <p:spPr/>
        <p:txBody>
          <a:bodyPr/>
          <a:lstStyle/>
          <a:p>
            <a:pPr algn="l"/>
            <a:r>
              <a:rPr kumimoji="1" lang="zh-CN" altLang="en-US" dirty="0" smtClean="0">
                <a:latin typeface="Microsoft YaHei" charset="0"/>
                <a:ea typeface="Microsoft YaHei" charset="0"/>
                <a:cs typeface="Microsoft YaHei" charset="0"/>
              </a:rPr>
              <a:t>阶梯</a:t>
            </a:r>
            <a:r>
              <a:rPr kumimoji="1" lang="zh-CN" altLang="en-US" dirty="0">
                <a:latin typeface="Microsoft YaHei" charset="0"/>
                <a:ea typeface="Microsoft YaHei" charset="0"/>
                <a:cs typeface="Microsoft YaHei" charset="0"/>
              </a:rPr>
              <a:t>时间重试</a:t>
            </a:r>
          </a:p>
        </p:txBody>
      </p:sp>
      <p:sp>
        <p:nvSpPr>
          <p:cNvPr id="11" name="内容占位符 2"/>
          <p:cNvSpPr>
            <a:spLocks noGrp="1"/>
          </p:cNvSpPr>
          <p:nvPr>
            <p:ph idx="1"/>
          </p:nvPr>
        </p:nvSpPr>
        <p:spPr>
          <a:xfrm>
            <a:off x="457200" y="1600200"/>
            <a:ext cx="8229600" cy="1006466"/>
          </a:xfrm>
        </p:spPr>
        <p:txBody>
          <a:bodyPr>
            <a:normAutofit/>
          </a:bodyPr>
          <a:lstStyle/>
          <a:p>
            <a:pPr>
              <a:buFont typeface="Wingdings" charset="2"/>
              <a:buChar char="n"/>
            </a:pPr>
            <a:r>
              <a:rPr lang="zh-CN" altLang="en-US" sz="1600" dirty="0" smtClean="0">
                <a:latin typeface="Microsoft YaHei" charset="0"/>
                <a:ea typeface="Microsoft YaHei" charset="0"/>
                <a:cs typeface="Microsoft YaHei" charset="0"/>
              </a:rPr>
              <a:t>调用</a:t>
            </a:r>
            <a:r>
              <a:rPr lang="en-US" altLang="zh-CN" sz="1600" dirty="0" smtClean="0">
                <a:latin typeface="Microsoft YaHei" charset="0"/>
                <a:ea typeface="Microsoft YaHei" charset="0"/>
                <a:cs typeface="Microsoft YaHei" charset="0"/>
              </a:rPr>
              <a:t>Confirm</a:t>
            </a:r>
            <a:r>
              <a:rPr lang="zh-CN" altLang="en-US" sz="1600" dirty="0" smtClean="0">
                <a:latin typeface="Microsoft YaHei" charset="0"/>
                <a:ea typeface="Microsoft YaHei" charset="0"/>
                <a:cs typeface="Microsoft YaHei" charset="0"/>
              </a:rPr>
              <a:t>或</a:t>
            </a:r>
            <a:r>
              <a:rPr lang="en-US" altLang="zh-CN" sz="1600" dirty="0" smtClean="0">
                <a:latin typeface="Microsoft YaHei" charset="0"/>
                <a:ea typeface="Microsoft YaHei" charset="0"/>
                <a:cs typeface="Microsoft YaHei" charset="0"/>
              </a:rPr>
              <a:t>Cancel</a:t>
            </a:r>
            <a:r>
              <a:rPr lang="zh-CN" altLang="en-US" sz="1600" dirty="0">
                <a:latin typeface="Microsoft YaHei" charset="0"/>
                <a:ea typeface="Microsoft YaHei" charset="0"/>
                <a:cs typeface="Microsoft YaHei" charset="0"/>
              </a:rPr>
              <a:t>服务</a:t>
            </a:r>
            <a:r>
              <a:rPr lang="zh-CN" altLang="en-US" sz="1600" dirty="0" smtClean="0">
                <a:latin typeface="Microsoft YaHei" charset="0"/>
                <a:ea typeface="Microsoft YaHei" charset="0"/>
                <a:cs typeface="Microsoft YaHei" charset="0"/>
              </a:rPr>
              <a:t>的时候，如果出错需要进行重试</a:t>
            </a:r>
          </a:p>
          <a:p>
            <a:pPr>
              <a:buFont typeface="Wingdings" charset="2"/>
              <a:buChar char="n"/>
            </a:pPr>
            <a:r>
              <a:rPr lang="zh-CN" altLang="en-US" sz="1600" dirty="0" smtClean="0">
                <a:latin typeface="Microsoft YaHei" charset="0"/>
                <a:ea typeface="Microsoft YaHei" charset="0"/>
                <a:cs typeface="Microsoft YaHei" charset="0"/>
              </a:rPr>
              <a:t>通过调度任务读取</a:t>
            </a:r>
            <a:r>
              <a:rPr lang="en-US" altLang="zh-CN" sz="1600" dirty="0" smtClean="0">
                <a:latin typeface="Microsoft YaHei" charset="0"/>
                <a:ea typeface="Microsoft YaHei" charset="0"/>
                <a:cs typeface="Microsoft YaHei" charset="0"/>
              </a:rPr>
              <a:t>TX</a:t>
            </a:r>
            <a:r>
              <a:rPr lang="zh-CN" altLang="en-US" sz="1600" dirty="0" smtClean="0">
                <a:latin typeface="Microsoft YaHei" charset="0"/>
                <a:ea typeface="Microsoft YaHei" charset="0"/>
                <a:cs typeface="Microsoft YaHei" charset="0"/>
              </a:rPr>
              <a:t>对应的重复次数，进行服务的重复调用</a:t>
            </a:r>
          </a:p>
          <a:p>
            <a:pPr>
              <a:buFont typeface="Wingdings" charset="2"/>
              <a:buChar char="n"/>
            </a:pPr>
            <a:r>
              <a:rPr lang="zh-CN" altLang="en-US" sz="1600" dirty="0" smtClean="0">
                <a:latin typeface="Microsoft YaHei" charset="0"/>
                <a:ea typeface="Microsoft YaHei" charset="0"/>
                <a:cs typeface="Microsoft YaHei" charset="0"/>
              </a:rPr>
              <a:t>按照阶梯时间调用服务，间隔是</a:t>
            </a:r>
            <a:r>
              <a:rPr lang="en-US" altLang="zh-CN" sz="1600" dirty="0" smtClean="0">
                <a:latin typeface="Microsoft YaHei" charset="0"/>
                <a:ea typeface="Microsoft YaHei" charset="0"/>
                <a:cs typeface="Microsoft YaHei" charset="0"/>
              </a:rPr>
              <a:t>10</a:t>
            </a:r>
            <a:r>
              <a:rPr lang="zh-CN" altLang="en-US" sz="1600" dirty="0" smtClean="0">
                <a:latin typeface="Microsoft YaHei" charset="0"/>
                <a:ea typeface="Microsoft YaHei" charset="0"/>
                <a:cs typeface="Microsoft YaHei" charset="0"/>
              </a:rPr>
              <a:t>*</a:t>
            </a:r>
            <a:r>
              <a:rPr lang="en-US" altLang="zh-CN" sz="1600" dirty="0" smtClean="0">
                <a:latin typeface="Microsoft YaHei" charset="0"/>
                <a:ea typeface="Microsoft YaHei" charset="0"/>
                <a:cs typeface="Microsoft YaHei" charset="0"/>
              </a:rPr>
              <a:t>2</a:t>
            </a:r>
            <a:r>
              <a:rPr lang="zh-CN" altLang="en-US" sz="1600" dirty="0" smtClean="0">
                <a:latin typeface="Microsoft YaHei" charset="0"/>
                <a:ea typeface="Microsoft YaHei" charset="0"/>
                <a:cs typeface="Microsoft YaHei" charset="0"/>
              </a:rPr>
              <a:t>   （单位为秒）</a:t>
            </a:r>
            <a:endParaRPr lang="en-US" altLang="zh-CN" sz="1600" dirty="0" smtClean="0">
              <a:latin typeface="Microsoft YaHei" charset="0"/>
              <a:ea typeface="Microsoft YaHei" charset="0"/>
              <a:cs typeface="Microsoft YaHei" charset="0"/>
            </a:endParaRPr>
          </a:p>
        </p:txBody>
      </p:sp>
      <p:grpSp>
        <p:nvGrpSpPr>
          <p:cNvPr id="21" name="Group 2"/>
          <p:cNvGrpSpPr>
            <a:grpSpLocks/>
          </p:cNvGrpSpPr>
          <p:nvPr/>
        </p:nvGrpSpPr>
        <p:grpSpPr bwMode="auto">
          <a:xfrm>
            <a:off x="4567361" y="3056552"/>
            <a:ext cx="4049951" cy="2370838"/>
            <a:chOff x="1443" y="1680"/>
            <a:chExt cx="2706" cy="1854"/>
          </a:xfrm>
        </p:grpSpPr>
        <p:sp>
          <p:nvSpPr>
            <p:cNvPr id="27" name="Freeform 3"/>
            <p:cNvSpPr>
              <a:spLocks/>
            </p:cNvSpPr>
            <p:nvPr/>
          </p:nvSpPr>
          <p:spPr bwMode="gray">
            <a:xfrm>
              <a:off x="1851" y="2634"/>
              <a:ext cx="2298" cy="900"/>
            </a:xfrm>
            <a:custGeom>
              <a:avLst/>
              <a:gdLst>
                <a:gd name="T0" fmla="*/ 531 w 2298"/>
                <a:gd name="T1" fmla="*/ 361 h 900"/>
                <a:gd name="T2" fmla="*/ 999 w 2298"/>
                <a:gd name="T3" fmla="*/ 406 h 900"/>
                <a:gd name="T4" fmla="*/ 1547 w 2298"/>
                <a:gd name="T5" fmla="*/ 188 h 900"/>
                <a:gd name="T6" fmla="*/ 1325 w 2298"/>
                <a:gd name="T7" fmla="*/ 131 h 900"/>
                <a:gd name="T8" fmla="*/ 2005 w 2298"/>
                <a:gd name="T9" fmla="*/ 0 h 900"/>
                <a:gd name="T10" fmla="*/ 2298 w 2298"/>
                <a:gd name="T11" fmla="*/ 425 h 900"/>
                <a:gd name="T12" fmla="*/ 2054 w 2298"/>
                <a:gd name="T13" fmla="*/ 340 h 900"/>
                <a:gd name="T14" fmla="*/ 1120 w 2298"/>
                <a:gd name="T15" fmla="*/ 816 h 900"/>
                <a:gd name="T16" fmla="*/ 0 w 2298"/>
                <a:gd name="T17" fmla="*/ 608 h 900"/>
                <a:gd name="T18" fmla="*/ 401 w 2298"/>
                <a:gd name="T19" fmla="*/ 633 h 900"/>
                <a:gd name="T20" fmla="*/ 531 w 2298"/>
                <a:gd name="T21" fmla="*/ 361 h 9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98"/>
                <a:gd name="T34" fmla="*/ 0 h 900"/>
                <a:gd name="T35" fmla="*/ 2298 w 2298"/>
                <a:gd name="T36" fmla="*/ 900 h 9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98" h="900">
                  <a:moveTo>
                    <a:pt x="531" y="361"/>
                  </a:moveTo>
                  <a:cubicBezTo>
                    <a:pt x="623" y="386"/>
                    <a:pt x="670" y="427"/>
                    <a:pt x="999" y="406"/>
                  </a:cubicBezTo>
                  <a:cubicBezTo>
                    <a:pt x="1329" y="385"/>
                    <a:pt x="1493" y="233"/>
                    <a:pt x="1547" y="188"/>
                  </a:cubicBezTo>
                  <a:lnTo>
                    <a:pt x="1325" y="131"/>
                  </a:lnTo>
                  <a:lnTo>
                    <a:pt x="2005" y="0"/>
                  </a:lnTo>
                  <a:lnTo>
                    <a:pt x="2298" y="425"/>
                  </a:lnTo>
                  <a:lnTo>
                    <a:pt x="2054" y="340"/>
                  </a:lnTo>
                  <a:cubicBezTo>
                    <a:pt x="1934" y="456"/>
                    <a:pt x="1774" y="732"/>
                    <a:pt x="1120" y="816"/>
                  </a:cubicBezTo>
                  <a:cubicBezTo>
                    <a:pt x="466" y="900"/>
                    <a:pt x="119" y="633"/>
                    <a:pt x="0" y="608"/>
                  </a:cubicBezTo>
                  <a:lnTo>
                    <a:pt x="401" y="633"/>
                  </a:lnTo>
                  <a:lnTo>
                    <a:pt x="531" y="361"/>
                  </a:lnTo>
                  <a:close/>
                </a:path>
              </a:pathLst>
            </a:custGeom>
            <a:solidFill>
              <a:srgbClr val="C0C0C0">
                <a:alpha val="58038"/>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endParaRPr lang="zh-CN" altLang="en-US">
                <a:latin typeface="Microsoft YaHei" charset="0"/>
                <a:ea typeface="Microsoft YaHei" charset="0"/>
                <a:cs typeface="Microsoft YaHei" charset="0"/>
              </a:endParaRPr>
            </a:p>
          </p:txBody>
        </p:sp>
        <p:sp>
          <p:nvSpPr>
            <p:cNvPr id="28" name="Freeform 4"/>
            <p:cNvSpPr>
              <a:spLocks/>
            </p:cNvSpPr>
            <p:nvPr/>
          </p:nvSpPr>
          <p:spPr bwMode="gray">
            <a:xfrm>
              <a:off x="2281" y="1680"/>
              <a:ext cx="1863" cy="1144"/>
            </a:xfrm>
            <a:custGeom>
              <a:avLst/>
              <a:gdLst>
                <a:gd name="T0" fmla="*/ 474 w 1863"/>
                <a:gd name="T1" fmla="*/ 211 h 1144"/>
                <a:gd name="T2" fmla="*/ 463 w 1863"/>
                <a:gd name="T3" fmla="*/ 0 h 1144"/>
                <a:gd name="T4" fmla="*/ 0 w 1863"/>
                <a:gd name="T5" fmla="*/ 404 h 1144"/>
                <a:gd name="T6" fmla="*/ 498 w 1863"/>
                <a:gd name="T7" fmla="*/ 815 h 1144"/>
                <a:gd name="T8" fmla="*/ 490 w 1863"/>
                <a:gd name="T9" fmla="*/ 580 h 1144"/>
                <a:gd name="T10" fmla="*/ 1020 w 1863"/>
                <a:gd name="T11" fmla="*/ 663 h 1144"/>
                <a:gd name="T12" fmla="*/ 1200 w 1863"/>
                <a:gd name="T13" fmla="*/ 982 h 1144"/>
                <a:gd name="T14" fmla="*/ 1608 w 1863"/>
                <a:gd name="T15" fmla="*/ 911 h 1144"/>
                <a:gd name="T16" fmla="*/ 1762 w 1863"/>
                <a:gd name="T17" fmla="*/ 1144 h 1144"/>
                <a:gd name="T18" fmla="*/ 1739 w 1863"/>
                <a:gd name="T19" fmla="*/ 701 h 1144"/>
                <a:gd name="T20" fmla="*/ 1196 w 1863"/>
                <a:gd name="T21" fmla="*/ 296 h 1144"/>
                <a:gd name="T22" fmla="*/ 474 w 1863"/>
                <a:gd name="T23" fmla="*/ 211 h 11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63"/>
                <a:gd name="T37" fmla="*/ 0 h 1144"/>
                <a:gd name="T38" fmla="*/ 1863 w 1863"/>
                <a:gd name="T39" fmla="*/ 1144 h 114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63" h="1144">
                  <a:moveTo>
                    <a:pt x="474" y="211"/>
                  </a:moveTo>
                  <a:lnTo>
                    <a:pt x="463" y="0"/>
                  </a:lnTo>
                  <a:lnTo>
                    <a:pt x="0" y="404"/>
                  </a:lnTo>
                  <a:lnTo>
                    <a:pt x="498" y="815"/>
                  </a:lnTo>
                  <a:lnTo>
                    <a:pt x="490" y="580"/>
                  </a:lnTo>
                  <a:cubicBezTo>
                    <a:pt x="577" y="555"/>
                    <a:pt x="902" y="596"/>
                    <a:pt x="1020" y="663"/>
                  </a:cubicBezTo>
                  <a:cubicBezTo>
                    <a:pt x="1239" y="776"/>
                    <a:pt x="1189" y="964"/>
                    <a:pt x="1200" y="982"/>
                  </a:cubicBezTo>
                  <a:lnTo>
                    <a:pt x="1608" y="911"/>
                  </a:lnTo>
                  <a:lnTo>
                    <a:pt x="1762" y="1144"/>
                  </a:lnTo>
                  <a:cubicBezTo>
                    <a:pt x="1783" y="1109"/>
                    <a:pt x="1863" y="914"/>
                    <a:pt x="1739" y="701"/>
                  </a:cubicBezTo>
                  <a:cubicBezTo>
                    <a:pt x="1615" y="488"/>
                    <a:pt x="1492" y="406"/>
                    <a:pt x="1196" y="296"/>
                  </a:cubicBezTo>
                  <a:cubicBezTo>
                    <a:pt x="900" y="186"/>
                    <a:pt x="474" y="211"/>
                    <a:pt x="474" y="211"/>
                  </a:cubicBezTo>
                  <a:close/>
                </a:path>
              </a:pathLst>
            </a:custGeom>
            <a:solidFill>
              <a:srgbClr val="C0C0C0">
                <a:alpha val="58038"/>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endParaRPr lang="zh-CN" altLang="en-US">
                <a:latin typeface="Microsoft YaHei" charset="0"/>
                <a:ea typeface="Microsoft YaHei" charset="0"/>
                <a:cs typeface="Microsoft YaHei" charset="0"/>
              </a:endParaRPr>
            </a:p>
          </p:txBody>
        </p:sp>
        <p:sp>
          <p:nvSpPr>
            <p:cNvPr id="29" name="Freeform 5"/>
            <p:cNvSpPr>
              <a:spLocks/>
            </p:cNvSpPr>
            <p:nvPr/>
          </p:nvSpPr>
          <p:spPr bwMode="gray">
            <a:xfrm>
              <a:off x="1443" y="1934"/>
              <a:ext cx="1018" cy="1289"/>
            </a:xfrm>
            <a:custGeom>
              <a:avLst/>
              <a:gdLst>
                <a:gd name="T0" fmla="*/ 0 w 1018"/>
                <a:gd name="T1" fmla="*/ 1220 h 1289"/>
                <a:gd name="T2" fmla="*/ 774 w 1018"/>
                <a:gd name="T3" fmla="*/ 1289 h 1289"/>
                <a:gd name="T4" fmla="*/ 966 w 1018"/>
                <a:gd name="T5" fmla="*/ 866 h 1289"/>
                <a:gd name="T6" fmla="*/ 733 w 1018"/>
                <a:gd name="T7" fmla="*/ 935 h 1289"/>
                <a:gd name="T8" fmla="*/ 602 w 1018"/>
                <a:gd name="T9" fmla="*/ 629 h 1289"/>
                <a:gd name="T10" fmla="*/ 1018 w 1018"/>
                <a:gd name="T11" fmla="*/ 346 h 1289"/>
                <a:gd name="T12" fmla="*/ 777 w 1018"/>
                <a:gd name="T13" fmla="*/ 156 h 1289"/>
                <a:gd name="T14" fmla="*/ 976 w 1018"/>
                <a:gd name="T15" fmla="*/ 0 h 1289"/>
                <a:gd name="T16" fmla="*/ 346 w 1018"/>
                <a:gd name="T17" fmla="*/ 233 h 1289"/>
                <a:gd name="T18" fmla="*/ 21 w 1018"/>
                <a:gd name="T19" fmla="*/ 669 h 1289"/>
                <a:gd name="T20" fmla="*/ 209 w 1018"/>
                <a:gd name="T21" fmla="*/ 1139 h 1289"/>
                <a:gd name="T22" fmla="*/ 0 w 1018"/>
                <a:gd name="T23" fmla="*/ 1220 h 128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18"/>
                <a:gd name="T37" fmla="*/ 0 h 1289"/>
                <a:gd name="T38" fmla="*/ 1018 w 1018"/>
                <a:gd name="T39" fmla="*/ 1289 h 128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18" h="1289">
                  <a:moveTo>
                    <a:pt x="0" y="1220"/>
                  </a:moveTo>
                  <a:lnTo>
                    <a:pt x="774" y="1289"/>
                  </a:lnTo>
                  <a:lnTo>
                    <a:pt x="966" y="866"/>
                  </a:lnTo>
                  <a:lnTo>
                    <a:pt x="733" y="935"/>
                  </a:lnTo>
                  <a:cubicBezTo>
                    <a:pt x="672" y="896"/>
                    <a:pt x="552" y="799"/>
                    <a:pt x="602" y="629"/>
                  </a:cubicBezTo>
                  <a:cubicBezTo>
                    <a:pt x="653" y="458"/>
                    <a:pt x="984" y="345"/>
                    <a:pt x="1018" y="346"/>
                  </a:cubicBezTo>
                  <a:lnTo>
                    <a:pt x="777" y="156"/>
                  </a:lnTo>
                  <a:lnTo>
                    <a:pt x="976" y="0"/>
                  </a:lnTo>
                  <a:cubicBezTo>
                    <a:pt x="727" y="41"/>
                    <a:pt x="502" y="123"/>
                    <a:pt x="346" y="233"/>
                  </a:cubicBezTo>
                  <a:cubicBezTo>
                    <a:pt x="189" y="343"/>
                    <a:pt x="44" y="517"/>
                    <a:pt x="21" y="669"/>
                  </a:cubicBezTo>
                  <a:cubicBezTo>
                    <a:pt x="7" y="814"/>
                    <a:pt x="62" y="1010"/>
                    <a:pt x="209" y="1139"/>
                  </a:cubicBezTo>
                  <a:lnTo>
                    <a:pt x="0" y="1220"/>
                  </a:lnTo>
                  <a:close/>
                </a:path>
              </a:pathLst>
            </a:custGeom>
            <a:solidFill>
              <a:srgbClr val="C0C0C0">
                <a:alpha val="58038"/>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endParaRPr lang="zh-CN" altLang="en-US">
                <a:latin typeface="Microsoft YaHei" charset="0"/>
                <a:ea typeface="Microsoft YaHei" charset="0"/>
                <a:cs typeface="Microsoft YaHei" charset="0"/>
              </a:endParaRPr>
            </a:p>
          </p:txBody>
        </p:sp>
      </p:grpSp>
      <p:grpSp>
        <p:nvGrpSpPr>
          <p:cNvPr id="22" name="Group 7"/>
          <p:cNvGrpSpPr>
            <a:grpSpLocks/>
          </p:cNvGrpSpPr>
          <p:nvPr/>
        </p:nvGrpSpPr>
        <p:grpSpPr bwMode="auto">
          <a:xfrm>
            <a:off x="4578153" y="3159966"/>
            <a:ext cx="4108647" cy="2308448"/>
            <a:chOff x="1443" y="1680"/>
            <a:chExt cx="2706" cy="1854"/>
          </a:xfrm>
        </p:grpSpPr>
        <p:sp>
          <p:nvSpPr>
            <p:cNvPr id="24" name="Freeform 8"/>
            <p:cNvSpPr>
              <a:spLocks/>
            </p:cNvSpPr>
            <p:nvPr/>
          </p:nvSpPr>
          <p:spPr bwMode="gray">
            <a:xfrm>
              <a:off x="1851" y="2634"/>
              <a:ext cx="2298" cy="900"/>
            </a:xfrm>
            <a:custGeom>
              <a:avLst/>
              <a:gdLst/>
              <a:ahLst/>
              <a:cxnLst>
                <a:cxn ang="0">
                  <a:pos x="531" y="361"/>
                </a:cxn>
                <a:cxn ang="0">
                  <a:pos x="999" y="406"/>
                </a:cxn>
                <a:cxn ang="0">
                  <a:pos x="1547" y="188"/>
                </a:cxn>
                <a:cxn ang="0">
                  <a:pos x="1325" y="131"/>
                </a:cxn>
                <a:cxn ang="0">
                  <a:pos x="2005" y="0"/>
                </a:cxn>
                <a:cxn ang="0">
                  <a:pos x="2298" y="425"/>
                </a:cxn>
                <a:cxn ang="0">
                  <a:pos x="2054" y="340"/>
                </a:cxn>
                <a:cxn ang="0">
                  <a:pos x="1120" y="816"/>
                </a:cxn>
                <a:cxn ang="0">
                  <a:pos x="0" y="608"/>
                </a:cxn>
                <a:cxn ang="0">
                  <a:pos x="401" y="633"/>
                </a:cxn>
                <a:cxn ang="0">
                  <a:pos x="531" y="361"/>
                </a:cxn>
              </a:cxnLst>
              <a:rect l="0" t="0" r="r" b="b"/>
              <a:pathLst>
                <a:path w="2298" h="900">
                  <a:moveTo>
                    <a:pt x="531" y="361"/>
                  </a:moveTo>
                  <a:cubicBezTo>
                    <a:pt x="623" y="386"/>
                    <a:pt x="670" y="427"/>
                    <a:pt x="999" y="406"/>
                  </a:cubicBezTo>
                  <a:cubicBezTo>
                    <a:pt x="1329" y="385"/>
                    <a:pt x="1493" y="233"/>
                    <a:pt x="1547" y="188"/>
                  </a:cubicBezTo>
                  <a:lnTo>
                    <a:pt x="1325" y="131"/>
                  </a:lnTo>
                  <a:lnTo>
                    <a:pt x="2005" y="0"/>
                  </a:lnTo>
                  <a:lnTo>
                    <a:pt x="2298" y="425"/>
                  </a:lnTo>
                  <a:lnTo>
                    <a:pt x="2054" y="340"/>
                  </a:lnTo>
                  <a:cubicBezTo>
                    <a:pt x="1934" y="456"/>
                    <a:pt x="1774" y="732"/>
                    <a:pt x="1120" y="816"/>
                  </a:cubicBezTo>
                  <a:cubicBezTo>
                    <a:pt x="466" y="900"/>
                    <a:pt x="119" y="633"/>
                    <a:pt x="0" y="608"/>
                  </a:cubicBezTo>
                  <a:lnTo>
                    <a:pt x="401" y="633"/>
                  </a:lnTo>
                  <a:lnTo>
                    <a:pt x="531" y="361"/>
                  </a:lnTo>
                  <a:close/>
                </a:path>
              </a:pathLst>
            </a:custGeom>
            <a:gradFill rotWithShape="1">
              <a:gsLst>
                <a:gs pos="0">
                  <a:schemeClr val="accent1">
                    <a:gamma/>
                    <a:shade val="46275"/>
                    <a:invGamma/>
                  </a:schemeClr>
                </a:gs>
                <a:gs pos="100000">
                  <a:schemeClr val="accent1"/>
                </a:gs>
              </a:gsLst>
              <a:lin ang="0" scaled="1"/>
            </a:gradFill>
            <a:ln w="9525">
              <a:noFill/>
              <a:round/>
              <a:headEnd/>
              <a:tailEnd/>
            </a:ln>
            <a:effectLst/>
          </p:spPr>
          <p:txBody>
            <a:bodyP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a:defRPr/>
              </a:pPr>
              <a:endParaRPr lang="zh-CN" altLang="en-US">
                <a:latin typeface="Microsoft YaHei" charset="0"/>
                <a:ea typeface="Microsoft YaHei" charset="0"/>
                <a:cs typeface="Microsoft YaHei" charset="0"/>
              </a:endParaRPr>
            </a:p>
          </p:txBody>
        </p:sp>
        <p:sp>
          <p:nvSpPr>
            <p:cNvPr id="25" name="Freeform 9"/>
            <p:cNvSpPr>
              <a:spLocks/>
            </p:cNvSpPr>
            <p:nvPr/>
          </p:nvSpPr>
          <p:spPr bwMode="gray">
            <a:xfrm>
              <a:off x="2281" y="1680"/>
              <a:ext cx="1863" cy="1144"/>
            </a:xfrm>
            <a:custGeom>
              <a:avLst/>
              <a:gdLst/>
              <a:ahLst/>
              <a:cxnLst>
                <a:cxn ang="0">
                  <a:pos x="474" y="211"/>
                </a:cxn>
                <a:cxn ang="0">
                  <a:pos x="463" y="0"/>
                </a:cxn>
                <a:cxn ang="0">
                  <a:pos x="0" y="404"/>
                </a:cxn>
                <a:cxn ang="0">
                  <a:pos x="498" y="815"/>
                </a:cxn>
                <a:cxn ang="0">
                  <a:pos x="490" y="580"/>
                </a:cxn>
                <a:cxn ang="0">
                  <a:pos x="1020" y="663"/>
                </a:cxn>
                <a:cxn ang="0">
                  <a:pos x="1200" y="982"/>
                </a:cxn>
                <a:cxn ang="0">
                  <a:pos x="1608" y="911"/>
                </a:cxn>
                <a:cxn ang="0">
                  <a:pos x="1762" y="1144"/>
                </a:cxn>
                <a:cxn ang="0">
                  <a:pos x="1739" y="701"/>
                </a:cxn>
                <a:cxn ang="0">
                  <a:pos x="1196" y="296"/>
                </a:cxn>
                <a:cxn ang="0">
                  <a:pos x="474" y="211"/>
                </a:cxn>
              </a:cxnLst>
              <a:rect l="0" t="0" r="r" b="b"/>
              <a:pathLst>
                <a:path w="1863" h="1144">
                  <a:moveTo>
                    <a:pt x="474" y="211"/>
                  </a:moveTo>
                  <a:lnTo>
                    <a:pt x="463" y="0"/>
                  </a:lnTo>
                  <a:lnTo>
                    <a:pt x="0" y="404"/>
                  </a:lnTo>
                  <a:lnTo>
                    <a:pt x="498" y="815"/>
                  </a:lnTo>
                  <a:lnTo>
                    <a:pt x="490" y="580"/>
                  </a:lnTo>
                  <a:cubicBezTo>
                    <a:pt x="577" y="555"/>
                    <a:pt x="902" y="596"/>
                    <a:pt x="1020" y="663"/>
                  </a:cubicBezTo>
                  <a:cubicBezTo>
                    <a:pt x="1239" y="776"/>
                    <a:pt x="1189" y="964"/>
                    <a:pt x="1200" y="982"/>
                  </a:cubicBezTo>
                  <a:lnTo>
                    <a:pt x="1608" y="911"/>
                  </a:lnTo>
                  <a:lnTo>
                    <a:pt x="1762" y="1144"/>
                  </a:lnTo>
                  <a:cubicBezTo>
                    <a:pt x="1783" y="1109"/>
                    <a:pt x="1863" y="914"/>
                    <a:pt x="1739" y="701"/>
                  </a:cubicBezTo>
                  <a:cubicBezTo>
                    <a:pt x="1615" y="488"/>
                    <a:pt x="1492" y="406"/>
                    <a:pt x="1196" y="296"/>
                  </a:cubicBezTo>
                  <a:cubicBezTo>
                    <a:pt x="900" y="186"/>
                    <a:pt x="474" y="211"/>
                    <a:pt x="474" y="211"/>
                  </a:cubicBezTo>
                  <a:close/>
                </a:path>
              </a:pathLst>
            </a:custGeom>
            <a:gradFill rotWithShape="1">
              <a:gsLst>
                <a:gs pos="0">
                  <a:schemeClr val="folHlink"/>
                </a:gs>
                <a:gs pos="100000">
                  <a:schemeClr val="folHlink">
                    <a:gamma/>
                    <a:shade val="46275"/>
                    <a:invGamma/>
                  </a:schemeClr>
                </a:gs>
              </a:gsLst>
              <a:lin ang="5400000" scaled="1"/>
            </a:gradFill>
            <a:ln w="9525">
              <a:noFill/>
              <a:round/>
              <a:headEnd/>
              <a:tailEnd/>
            </a:ln>
            <a:effectLst/>
          </p:spPr>
          <p:txBody>
            <a:bodyP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a:defRPr/>
              </a:pPr>
              <a:endParaRPr lang="zh-CN" altLang="en-US" dirty="0">
                <a:latin typeface="Microsoft YaHei" charset="0"/>
                <a:ea typeface="Microsoft YaHei" charset="0"/>
                <a:cs typeface="Microsoft YaHei" charset="0"/>
              </a:endParaRPr>
            </a:p>
          </p:txBody>
        </p:sp>
        <p:sp>
          <p:nvSpPr>
            <p:cNvPr id="26" name="Freeform 10"/>
            <p:cNvSpPr>
              <a:spLocks/>
            </p:cNvSpPr>
            <p:nvPr/>
          </p:nvSpPr>
          <p:spPr bwMode="gray">
            <a:xfrm>
              <a:off x="1443" y="1934"/>
              <a:ext cx="1018" cy="1289"/>
            </a:xfrm>
            <a:custGeom>
              <a:avLst/>
              <a:gdLst/>
              <a:ahLst/>
              <a:cxnLst>
                <a:cxn ang="0">
                  <a:pos x="0" y="1220"/>
                </a:cxn>
                <a:cxn ang="0">
                  <a:pos x="774" y="1289"/>
                </a:cxn>
                <a:cxn ang="0">
                  <a:pos x="966" y="866"/>
                </a:cxn>
                <a:cxn ang="0">
                  <a:pos x="733" y="935"/>
                </a:cxn>
                <a:cxn ang="0">
                  <a:pos x="602" y="629"/>
                </a:cxn>
                <a:cxn ang="0">
                  <a:pos x="1018" y="346"/>
                </a:cxn>
                <a:cxn ang="0">
                  <a:pos x="777" y="156"/>
                </a:cxn>
                <a:cxn ang="0">
                  <a:pos x="976" y="0"/>
                </a:cxn>
                <a:cxn ang="0">
                  <a:pos x="346" y="233"/>
                </a:cxn>
                <a:cxn ang="0">
                  <a:pos x="21" y="669"/>
                </a:cxn>
                <a:cxn ang="0">
                  <a:pos x="209" y="1139"/>
                </a:cxn>
                <a:cxn ang="0">
                  <a:pos x="0" y="1220"/>
                </a:cxn>
              </a:cxnLst>
              <a:rect l="0" t="0" r="r" b="b"/>
              <a:pathLst>
                <a:path w="1018" h="1289">
                  <a:moveTo>
                    <a:pt x="0" y="1220"/>
                  </a:moveTo>
                  <a:lnTo>
                    <a:pt x="774" y="1289"/>
                  </a:lnTo>
                  <a:lnTo>
                    <a:pt x="966" y="866"/>
                  </a:lnTo>
                  <a:lnTo>
                    <a:pt x="733" y="935"/>
                  </a:lnTo>
                  <a:cubicBezTo>
                    <a:pt x="672" y="896"/>
                    <a:pt x="552" y="799"/>
                    <a:pt x="602" y="629"/>
                  </a:cubicBezTo>
                  <a:cubicBezTo>
                    <a:pt x="653" y="458"/>
                    <a:pt x="984" y="345"/>
                    <a:pt x="1018" y="346"/>
                  </a:cubicBezTo>
                  <a:lnTo>
                    <a:pt x="777" y="156"/>
                  </a:lnTo>
                  <a:lnTo>
                    <a:pt x="976" y="0"/>
                  </a:lnTo>
                  <a:cubicBezTo>
                    <a:pt x="727" y="41"/>
                    <a:pt x="502" y="123"/>
                    <a:pt x="346" y="233"/>
                  </a:cubicBezTo>
                  <a:cubicBezTo>
                    <a:pt x="189" y="343"/>
                    <a:pt x="44" y="517"/>
                    <a:pt x="21" y="669"/>
                  </a:cubicBezTo>
                  <a:cubicBezTo>
                    <a:pt x="7" y="814"/>
                    <a:pt x="62" y="1010"/>
                    <a:pt x="209" y="1139"/>
                  </a:cubicBezTo>
                  <a:lnTo>
                    <a:pt x="0" y="1220"/>
                  </a:lnTo>
                  <a:close/>
                </a:path>
              </a:pathLst>
            </a:custGeom>
            <a:gradFill rotWithShape="1">
              <a:gsLst>
                <a:gs pos="0">
                  <a:schemeClr val="hlink"/>
                </a:gs>
                <a:gs pos="100000">
                  <a:schemeClr val="hlink">
                    <a:gamma/>
                    <a:tint val="72549"/>
                    <a:invGamma/>
                  </a:schemeClr>
                </a:gs>
              </a:gsLst>
              <a:lin ang="5400000" scaled="1"/>
            </a:gradFill>
            <a:ln w="9525">
              <a:noFill/>
              <a:round/>
              <a:headEnd/>
              <a:tailEnd/>
            </a:ln>
            <a:effectLst/>
          </p:spPr>
          <p:txBody>
            <a:bodyP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a:defRPr/>
              </a:pPr>
              <a:endParaRPr lang="zh-CN" altLang="en-US">
                <a:latin typeface="Microsoft YaHei" charset="0"/>
                <a:ea typeface="Microsoft YaHei" charset="0"/>
                <a:cs typeface="Microsoft YaHei" charset="0"/>
              </a:endParaRPr>
            </a:p>
          </p:txBody>
        </p:sp>
      </p:grpSp>
      <p:sp>
        <p:nvSpPr>
          <p:cNvPr id="30" name="文本框 29"/>
          <p:cNvSpPr txBox="1"/>
          <p:nvPr/>
        </p:nvSpPr>
        <p:spPr>
          <a:xfrm rot="21136395">
            <a:off x="6393104" y="4888566"/>
            <a:ext cx="1183081" cy="369332"/>
          </a:xfrm>
          <a:prstGeom prst="rect">
            <a:avLst/>
          </a:prstGeom>
          <a:noFill/>
        </p:spPr>
        <p:txBody>
          <a:bodyPr wrap="none" rtlCol="0">
            <a:spAutoFit/>
          </a:bodyPr>
          <a:lstStyle/>
          <a:p>
            <a:r>
              <a:rPr kumimoji="1" lang="en-US" altLang="zh-CN" b="1" dirty="0" smtClean="0">
                <a:solidFill>
                  <a:schemeClr val="bg1"/>
                </a:solidFill>
                <a:latin typeface="Microsoft YaHei" charset="0"/>
                <a:ea typeface="Microsoft YaHei" charset="0"/>
                <a:cs typeface="Microsoft YaHei" charset="0"/>
              </a:rPr>
              <a:t>TX</a:t>
            </a:r>
            <a:r>
              <a:rPr kumimoji="1" lang="zh-CN" altLang="en-US" b="1" dirty="0" smtClean="0">
                <a:solidFill>
                  <a:schemeClr val="bg1"/>
                </a:solidFill>
                <a:latin typeface="Microsoft YaHei" charset="0"/>
                <a:ea typeface="Microsoft YaHei" charset="0"/>
                <a:cs typeface="Microsoft YaHei" charset="0"/>
              </a:rPr>
              <a:t>事务表</a:t>
            </a:r>
            <a:endParaRPr kumimoji="1" lang="zh-CN" altLang="en-US" b="1" dirty="0">
              <a:solidFill>
                <a:schemeClr val="bg1"/>
              </a:solidFill>
              <a:latin typeface="Microsoft YaHei" charset="0"/>
              <a:ea typeface="Microsoft YaHei" charset="0"/>
              <a:cs typeface="Microsoft YaHei" charset="0"/>
            </a:endParaRPr>
          </a:p>
        </p:txBody>
      </p:sp>
      <p:sp>
        <p:nvSpPr>
          <p:cNvPr id="31" name="文本框 30"/>
          <p:cNvSpPr txBox="1"/>
          <p:nvPr/>
        </p:nvSpPr>
        <p:spPr>
          <a:xfrm rot="978464">
            <a:off x="6924572" y="3570807"/>
            <a:ext cx="1107996" cy="369332"/>
          </a:xfrm>
          <a:prstGeom prst="rect">
            <a:avLst/>
          </a:prstGeom>
          <a:noFill/>
        </p:spPr>
        <p:txBody>
          <a:bodyPr wrap="none" rtlCol="0">
            <a:spAutoFit/>
          </a:bodyPr>
          <a:lstStyle/>
          <a:p>
            <a:r>
              <a:rPr kumimoji="1" lang="zh-CN" altLang="en-US" b="1" smtClean="0">
                <a:solidFill>
                  <a:schemeClr val="bg1"/>
                </a:solidFill>
                <a:latin typeface="Microsoft YaHei" charset="0"/>
                <a:ea typeface="Microsoft YaHei" charset="0"/>
                <a:cs typeface="Microsoft YaHei" charset="0"/>
              </a:rPr>
              <a:t>调度任务</a:t>
            </a:r>
            <a:endParaRPr kumimoji="1" lang="zh-CN" altLang="en-US" b="1" dirty="0">
              <a:solidFill>
                <a:schemeClr val="bg1"/>
              </a:solidFill>
              <a:latin typeface="Microsoft YaHei" charset="0"/>
              <a:ea typeface="Microsoft YaHei" charset="0"/>
              <a:cs typeface="Microsoft YaHei" charset="0"/>
            </a:endParaRPr>
          </a:p>
        </p:txBody>
      </p:sp>
      <p:sp>
        <p:nvSpPr>
          <p:cNvPr id="32" name="文本框 31"/>
          <p:cNvSpPr txBox="1"/>
          <p:nvPr/>
        </p:nvSpPr>
        <p:spPr>
          <a:xfrm rot="18683661">
            <a:off x="4685928" y="3871775"/>
            <a:ext cx="1023422" cy="584775"/>
          </a:xfrm>
          <a:prstGeom prst="rect">
            <a:avLst/>
          </a:prstGeom>
          <a:noFill/>
        </p:spPr>
        <p:txBody>
          <a:bodyPr wrap="none" rtlCol="0">
            <a:spAutoFit/>
          </a:bodyPr>
          <a:lstStyle/>
          <a:p>
            <a:r>
              <a:rPr kumimoji="1" lang="en-US" altLang="zh-CN" sz="1600" b="1" dirty="0" smtClean="0">
                <a:solidFill>
                  <a:schemeClr val="bg1"/>
                </a:solidFill>
                <a:latin typeface="Microsoft YaHei" charset="0"/>
                <a:ea typeface="Microsoft YaHei" charset="0"/>
                <a:cs typeface="Microsoft YaHei" charset="0"/>
              </a:rPr>
              <a:t>Confirm</a:t>
            </a:r>
            <a:endParaRPr kumimoji="1" lang="zh-CN" altLang="en-US" sz="1600" b="1" dirty="0" smtClean="0">
              <a:solidFill>
                <a:schemeClr val="bg1"/>
              </a:solidFill>
              <a:latin typeface="Microsoft YaHei" charset="0"/>
              <a:ea typeface="Microsoft YaHei" charset="0"/>
              <a:cs typeface="Microsoft YaHei" charset="0"/>
            </a:endParaRPr>
          </a:p>
          <a:p>
            <a:pPr algn="ctr"/>
            <a:r>
              <a:rPr kumimoji="1" lang="en-US" altLang="zh-CN" sz="1600" b="1" dirty="0" smtClean="0">
                <a:solidFill>
                  <a:schemeClr val="bg1"/>
                </a:solidFill>
                <a:latin typeface="Microsoft YaHei" charset="0"/>
                <a:ea typeface="Microsoft YaHei" charset="0"/>
                <a:cs typeface="Microsoft YaHei" charset="0"/>
              </a:rPr>
              <a:t>Cancel</a:t>
            </a:r>
            <a:endParaRPr kumimoji="1" lang="zh-CN" altLang="en-US" sz="1600" b="1" dirty="0" smtClean="0">
              <a:solidFill>
                <a:schemeClr val="bg1"/>
              </a:solidFill>
              <a:latin typeface="Microsoft YaHei" charset="0"/>
              <a:ea typeface="Microsoft YaHei" charset="0"/>
              <a:cs typeface="Microsoft YaHei" charset="0"/>
            </a:endParaRPr>
          </a:p>
        </p:txBody>
      </p:sp>
      <p:sp>
        <p:nvSpPr>
          <p:cNvPr id="33" name="文本框 32"/>
          <p:cNvSpPr txBox="1"/>
          <p:nvPr/>
        </p:nvSpPr>
        <p:spPr>
          <a:xfrm>
            <a:off x="4129800" y="2095482"/>
            <a:ext cx="284052" cy="276999"/>
          </a:xfrm>
          <a:prstGeom prst="rect">
            <a:avLst/>
          </a:prstGeom>
          <a:noFill/>
        </p:spPr>
        <p:txBody>
          <a:bodyPr wrap="none" rtlCol="0">
            <a:spAutoFit/>
          </a:bodyPr>
          <a:lstStyle/>
          <a:p>
            <a:r>
              <a:rPr kumimoji="1" lang="en-US" altLang="zh-CN" sz="1200" b="1" dirty="0" smtClean="0">
                <a:latin typeface="Microsoft YaHei" charset="0"/>
                <a:ea typeface="Microsoft YaHei" charset="0"/>
                <a:cs typeface="Microsoft YaHei" charset="0"/>
              </a:rPr>
              <a:t>n</a:t>
            </a:r>
            <a:endParaRPr kumimoji="1" lang="zh-CN" altLang="en-US" sz="1200" b="1" dirty="0">
              <a:latin typeface="Microsoft YaHei" charset="0"/>
              <a:ea typeface="Microsoft YaHei" charset="0"/>
              <a:cs typeface="Microsoft YaHei" charset="0"/>
            </a:endParaRPr>
          </a:p>
        </p:txBody>
      </p:sp>
      <p:grpSp>
        <p:nvGrpSpPr>
          <p:cNvPr id="71" name="Group 58"/>
          <p:cNvGrpSpPr>
            <a:grpSpLocks/>
          </p:cNvGrpSpPr>
          <p:nvPr/>
        </p:nvGrpSpPr>
        <p:grpSpPr bwMode="auto">
          <a:xfrm>
            <a:off x="531365" y="3433234"/>
            <a:ext cx="298369" cy="298369"/>
            <a:chOff x="1289" y="582"/>
            <a:chExt cx="668" cy="668"/>
          </a:xfrm>
        </p:grpSpPr>
        <p:sp>
          <p:nvSpPr>
            <p:cNvPr id="72" name="Oval 59"/>
            <p:cNvSpPr>
              <a:spLocks noChangeArrowheads="1"/>
            </p:cNvSpPr>
            <p:nvPr/>
          </p:nvSpPr>
          <p:spPr bwMode="gray">
            <a:xfrm>
              <a:off x="1289" y="582"/>
              <a:ext cx="668" cy="668"/>
            </a:xfrm>
            <a:prstGeom prst="ellipse">
              <a:avLst/>
            </a:prstGeom>
            <a:solidFill>
              <a:srgbClr val="333333"/>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73" name="Oval 60"/>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74" name="Oval 61"/>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75" name="Oval 62"/>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76" name="Oval 63"/>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grpSp>
      <p:sp>
        <p:nvSpPr>
          <p:cNvPr id="78" name="Line 8"/>
          <p:cNvSpPr>
            <a:spLocks noChangeShapeType="1"/>
          </p:cNvSpPr>
          <p:nvPr/>
        </p:nvSpPr>
        <p:spPr bwMode="auto">
          <a:xfrm>
            <a:off x="843849" y="3589396"/>
            <a:ext cx="3066328" cy="8876"/>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 name="文本框 78"/>
          <p:cNvSpPr txBox="1"/>
          <p:nvPr/>
        </p:nvSpPr>
        <p:spPr>
          <a:xfrm>
            <a:off x="557244" y="3439675"/>
            <a:ext cx="274434" cy="276999"/>
          </a:xfrm>
          <a:prstGeom prst="rect">
            <a:avLst/>
          </a:prstGeom>
          <a:noFill/>
        </p:spPr>
        <p:txBody>
          <a:bodyPr wrap="none" rtlCol="0">
            <a:spAutoFit/>
          </a:bodyPr>
          <a:lstStyle/>
          <a:p>
            <a:r>
              <a:rPr kumimoji="1" lang="en-US" altLang="zh-CN" sz="1200" dirty="0" smtClean="0">
                <a:latin typeface="Microsoft YaHei" charset="0"/>
                <a:ea typeface="Microsoft YaHei" charset="0"/>
                <a:cs typeface="Microsoft YaHei" charset="0"/>
              </a:rPr>
              <a:t>1</a:t>
            </a:r>
            <a:endParaRPr kumimoji="1" lang="zh-CN" altLang="en-US" sz="1200" dirty="0">
              <a:latin typeface="Microsoft YaHei" charset="0"/>
              <a:ea typeface="Microsoft YaHei" charset="0"/>
              <a:cs typeface="Microsoft YaHei" charset="0"/>
            </a:endParaRPr>
          </a:p>
        </p:txBody>
      </p:sp>
      <p:sp>
        <p:nvSpPr>
          <p:cNvPr id="80" name="文本框 79"/>
          <p:cNvSpPr txBox="1"/>
          <p:nvPr/>
        </p:nvSpPr>
        <p:spPr>
          <a:xfrm>
            <a:off x="1017046" y="3247667"/>
            <a:ext cx="694421" cy="369332"/>
          </a:xfrm>
          <a:prstGeom prst="rect">
            <a:avLst/>
          </a:prstGeom>
          <a:noFill/>
        </p:spPr>
        <p:txBody>
          <a:bodyPr wrap="none" rtlCol="0">
            <a:spAutoFit/>
          </a:bodyPr>
          <a:lstStyle/>
          <a:p>
            <a:r>
              <a:rPr kumimoji="1" lang="en-US" altLang="zh-CN" dirty="0" smtClean="0">
                <a:latin typeface="Microsoft YaHei" charset="0"/>
                <a:ea typeface="Microsoft YaHei" charset="0"/>
                <a:cs typeface="Microsoft YaHei" charset="0"/>
              </a:rPr>
              <a:t>10</a:t>
            </a:r>
            <a:r>
              <a:rPr kumimoji="1" lang="zh-CN" altLang="en-US" dirty="0" smtClean="0">
                <a:latin typeface="Microsoft YaHei" charset="0"/>
                <a:ea typeface="Microsoft YaHei" charset="0"/>
                <a:cs typeface="Microsoft YaHei" charset="0"/>
              </a:rPr>
              <a:t>*</a:t>
            </a:r>
            <a:r>
              <a:rPr kumimoji="1" lang="en-US" altLang="zh-CN" dirty="0" smtClean="0">
                <a:latin typeface="Microsoft YaHei" charset="0"/>
                <a:ea typeface="Microsoft YaHei" charset="0"/>
                <a:cs typeface="Microsoft YaHei" charset="0"/>
              </a:rPr>
              <a:t>2</a:t>
            </a:r>
            <a:endParaRPr kumimoji="1" lang="zh-CN" altLang="en-US" dirty="0">
              <a:latin typeface="Microsoft YaHei" charset="0"/>
              <a:ea typeface="Microsoft YaHei" charset="0"/>
              <a:cs typeface="Microsoft YaHei" charset="0"/>
            </a:endParaRPr>
          </a:p>
        </p:txBody>
      </p:sp>
      <p:sp>
        <p:nvSpPr>
          <p:cNvPr id="81" name="文本框 80"/>
          <p:cNvSpPr txBox="1"/>
          <p:nvPr/>
        </p:nvSpPr>
        <p:spPr>
          <a:xfrm>
            <a:off x="1522587" y="3187277"/>
            <a:ext cx="279244" cy="276999"/>
          </a:xfrm>
          <a:prstGeom prst="rect">
            <a:avLst/>
          </a:prstGeom>
          <a:noFill/>
        </p:spPr>
        <p:txBody>
          <a:bodyPr wrap="none" rtlCol="0">
            <a:spAutoFit/>
          </a:bodyPr>
          <a:lstStyle/>
          <a:p>
            <a:r>
              <a:rPr kumimoji="1" lang="en-US" altLang="zh-CN" sz="1200" b="1" dirty="0">
                <a:latin typeface="Microsoft YaHei" charset="0"/>
                <a:ea typeface="Microsoft YaHei" charset="0"/>
                <a:cs typeface="Microsoft YaHei" charset="0"/>
              </a:rPr>
              <a:t>1</a:t>
            </a:r>
            <a:endParaRPr kumimoji="1" lang="zh-CN" altLang="en-US" sz="1200" b="1" dirty="0">
              <a:latin typeface="Microsoft YaHei" charset="0"/>
              <a:ea typeface="Microsoft YaHei" charset="0"/>
              <a:cs typeface="Microsoft YaHei" charset="0"/>
            </a:endParaRPr>
          </a:p>
        </p:txBody>
      </p:sp>
      <p:sp>
        <p:nvSpPr>
          <p:cNvPr id="82" name="文本框 81"/>
          <p:cNvSpPr txBox="1"/>
          <p:nvPr/>
        </p:nvSpPr>
        <p:spPr>
          <a:xfrm>
            <a:off x="1729967" y="3254698"/>
            <a:ext cx="763351" cy="369332"/>
          </a:xfrm>
          <a:prstGeom prst="rect">
            <a:avLst/>
          </a:prstGeom>
          <a:noFill/>
        </p:spPr>
        <p:txBody>
          <a:bodyPr wrap="none" rtlCol="0">
            <a:spAutoFit/>
          </a:bodyPr>
          <a:lstStyle/>
          <a:p>
            <a:r>
              <a:rPr kumimoji="1" lang="en-US" altLang="zh-CN" dirty="0" smtClean="0">
                <a:latin typeface="Microsoft YaHei" charset="0"/>
                <a:ea typeface="Microsoft YaHei" charset="0"/>
                <a:cs typeface="Microsoft YaHei" charset="0"/>
              </a:rPr>
              <a:t>=</a:t>
            </a:r>
            <a:r>
              <a:rPr kumimoji="1" lang="zh-CN" altLang="en-US" dirty="0" smtClean="0">
                <a:latin typeface="Microsoft YaHei" charset="0"/>
                <a:ea typeface="Microsoft YaHei" charset="0"/>
                <a:cs typeface="Microsoft YaHei" charset="0"/>
              </a:rPr>
              <a:t>  </a:t>
            </a:r>
            <a:r>
              <a:rPr kumimoji="1" lang="en-US" altLang="zh-CN" dirty="0" smtClean="0">
                <a:latin typeface="Microsoft YaHei" charset="0"/>
                <a:ea typeface="Microsoft YaHei" charset="0"/>
                <a:cs typeface="Microsoft YaHei" charset="0"/>
              </a:rPr>
              <a:t>20</a:t>
            </a:r>
            <a:endParaRPr kumimoji="1" lang="zh-CN" altLang="en-US" dirty="0">
              <a:latin typeface="Microsoft YaHei" charset="0"/>
              <a:ea typeface="Microsoft YaHei" charset="0"/>
              <a:cs typeface="Microsoft YaHei" charset="0"/>
            </a:endParaRPr>
          </a:p>
        </p:txBody>
      </p:sp>
      <p:grpSp>
        <p:nvGrpSpPr>
          <p:cNvPr id="83" name="Group 58"/>
          <p:cNvGrpSpPr>
            <a:grpSpLocks/>
          </p:cNvGrpSpPr>
          <p:nvPr/>
        </p:nvGrpSpPr>
        <p:grpSpPr bwMode="auto">
          <a:xfrm>
            <a:off x="531365" y="3901772"/>
            <a:ext cx="298369" cy="298369"/>
            <a:chOff x="1289" y="582"/>
            <a:chExt cx="668" cy="668"/>
          </a:xfrm>
        </p:grpSpPr>
        <p:sp>
          <p:nvSpPr>
            <p:cNvPr id="84" name="Oval 59"/>
            <p:cNvSpPr>
              <a:spLocks noChangeArrowheads="1"/>
            </p:cNvSpPr>
            <p:nvPr/>
          </p:nvSpPr>
          <p:spPr bwMode="gray">
            <a:xfrm>
              <a:off x="1289" y="582"/>
              <a:ext cx="668" cy="668"/>
            </a:xfrm>
            <a:prstGeom prst="ellipse">
              <a:avLst/>
            </a:prstGeom>
            <a:solidFill>
              <a:srgbClr val="333333"/>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85" name="Oval 60"/>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86" name="Oval 61"/>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87" name="Oval 62"/>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88" name="Oval 63"/>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grpSp>
      <p:sp>
        <p:nvSpPr>
          <p:cNvPr id="89" name="Line 8"/>
          <p:cNvSpPr>
            <a:spLocks noChangeShapeType="1"/>
          </p:cNvSpPr>
          <p:nvPr/>
        </p:nvSpPr>
        <p:spPr bwMode="auto">
          <a:xfrm>
            <a:off x="843849" y="4057934"/>
            <a:ext cx="3066328" cy="8876"/>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 name="文本框 89"/>
          <p:cNvSpPr txBox="1"/>
          <p:nvPr/>
        </p:nvSpPr>
        <p:spPr>
          <a:xfrm>
            <a:off x="557244" y="3908213"/>
            <a:ext cx="274434" cy="276999"/>
          </a:xfrm>
          <a:prstGeom prst="rect">
            <a:avLst/>
          </a:prstGeom>
          <a:noFill/>
        </p:spPr>
        <p:txBody>
          <a:bodyPr wrap="none" rtlCol="0">
            <a:spAutoFit/>
          </a:bodyPr>
          <a:lstStyle/>
          <a:p>
            <a:r>
              <a:rPr kumimoji="1" lang="en-US" altLang="zh-CN" sz="1200" dirty="0">
                <a:latin typeface="Microsoft YaHei" charset="0"/>
                <a:ea typeface="Microsoft YaHei" charset="0"/>
                <a:cs typeface="Microsoft YaHei" charset="0"/>
              </a:rPr>
              <a:t>2</a:t>
            </a:r>
            <a:endParaRPr kumimoji="1" lang="zh-CN" altLang="en-US" sz="1200" dirty="0">
              <a:latin typeface="Microsoft YaHei" charset="0"/>
              <a:ea typeface="Microsoft YaHei" charset="0"/>
              <a:cs typeface="Microsoft YaHei" charset="0"/>
            </a:endParaRPr>
          </a:p>
        </p:txBody>
      </p:sp>
      <p:sp>
        <p:nvSpPr>
          <p:cNvPr id="91" name="文本框 90"/>
          <p:cNvSpPr txBox="1"/>
          <p:nvPr/>
        </p:nvSpPr>
        <p:spPr>
          <a:xfrm>
            <a:off x="1017046" y="3716205"/>
            <a:ext cx="694421" cy="369332"/>
          </a:xfrm>
          <a:prstGeom prst="rect">
            <a:avLst/>
          </a:prstGeom>
          <a:noFill/>
        </p:spPr>
        <p:txBody>
          <a:bodyPr wrap="none" rtlCol="0">
            <a:spAutoFit/>
          </a:bodyPr>
          <a:lstStyle/>
          <a:p>
            <a:r>
              <a:rPr kumimoji="1" lang="en-US" altLang="zh-CN" dirty="0" smtClean="0">
                <a:latin typeface="Microsoft YaHei" charset="0"/>
                <a:ea typeface="Microsoft YaHei" charset="0"/>
                <a:cs typeface="Microsoft YaHei" charset="0"/>
              </a:rPr>
              <a:t>10</a:t>
            </a:r>
            <a:r>
              <a:rPr kumimoji="1" lang="zh-CN" altLang="en-US" dirty="0" smtClean="0">
                <a:latin typeface="Microsoft YaHei" charset="0"/>
                <a:ea typeface="Microsoft YaHei" charset="0"/>
                <a:cs typeface="Microsoft YaHei" charset="0"/>
              </a:rPr>
              <a:t>*</a:t>
            </a:r>
            <a:r>
              <a:rPr kumimoji="1" lang="en-US" altLang="zh-CN" dirty="0" smtClean="0">
                <a:latin typeface="Microsoft YaHei" charset="0"/>
                <a:ea typeface="Microsoft YaHei" charset="0"/>
                <a:cs typeface="Microsoft YaHei" charset="0"/>
              </a:rPr>
              <a:t>2</a:t>
            </a:r>
            <a:endParaRPr kumimoji="1" lang="zh-CN" altLang="en-US" dirty="0">
              <a:latin typeface="Microsoft YaHei" charset="0"/>
              <a:ea typeface="Microsoft YaHei" charset="0"/>
              <a:cs typeface="Microsoft YaHei" charset="0"/>
            </a:endParaRPr>
          </a:p>
        </p:txBody>
      </p:sp>
      <p:sp>
        <p:nvSpPr>
          <p:cNvPr id="92" name="文本框 91"/>
          <p:cNvSpPr txBox="1"/>
          <p:nvPr/>
        </p:nvSpPr>
        <p:spPr>
          <a:xfrm>
            <a:off x="1522587" y="3655815"/>
            <a:ext cx="279244" cy="276999"/>
          </a:xfrm>
          <a:prstGeom prst="rect">
            <a:avLst/>
          </a:prstGeom>
          <a:noFill/>
        </p:spPr>
        <p:txBody>
          <a:bodyPr wrap="none" rtlCol="0">
            <a:spAutoFit/>
          </a:bodyPr>
          <a:lstStyle/>
          <a:p>
            <a:r>
              <a:rPr kumimoji="1" lang="en-US" altLang="zh-CN" sz="1200" b="1" dirty="0" smtClean="0">
                <a:latin typeface="Microsoft YaHei" charset="0"/>
                <a:ea typeface="Microsoft YaHei" charset="0"/>
                <a:cs typeface="Microsoft YaHei" charset="0"/>
              </a:rPr>
              <a:t>2</a:t>
            </a:r>
            <a:endParaRPr kumimoji="1" lang="zh-CN" altLang="en-US" sz="1200" b="1" dirty="0">
              <a:latin typeface="Microsoft YaHei" charset="0"/>
              <a:ea typeface="Microsoft YaHei" charset="0"/>
              <a:cs typeface="Microsoft YaHei" charset="0"/>
            </a:endParaRPr>
          </a:p>
        </p:txBody>
      </p:sp>
      <p:sp>
        <p:nvSpPr>
          <p:cNvPr id="93" name="文本框 92"/>
          <p:cNvSpPr txBox="1"/>
          <p:nvPr/>
        </p:nvSpPr>
        <p:spPr>
          <a:xfrm>
            <a:off x="1729967" y="3723236"/>
            <a:ext cx="763351" cy="369332"/>
          </a:xfrm>
          <a:prstGeom prst="rect">
            <a:avLst/>
          </a:prstGeom>
          <a:noFill/>
        </p:spPr>
        <p:txBody>
          <a:bodyPr wrap="none" rtlCol="0">
            <a:spAutoFit/>
          </a:bodyPr>
          <a:lstStyle/>
          <a:p>
            <a:r>
              <a:rPr kumimoji="1" lang="en-US" altLang="zh-CN" dirty="0" smtClean="0">
                <a:latin typeface="Microsoft YaHei" charset="0"/>
                <a:ea typeface="Microsoft YaHei" charset="0"/>
                <a:cs typeface="Microsoft YaHei" charset="0"/>
              </a:rPr>
              <a:t>=</a:t>
            </a:r>
            <a:r>
              <a:rPr kumimoji="1" lang="zh-CN" altLang="en-US" dirty="0" smtClean="0">
                <a:latin typeface="Microsoft YaHei" charset="0"/>
                <a:ea typeface="Microsoft YaHei" charset="0"/>
                <a:cs typeface="Microsoft YaHei" charset="0"/>
              </a:rPr>
              <a:t>  </a:t>
            </a:r>
            <a:r>
              <a:rPr kumimoji="1" lang="en-US" altLang="zh-CN" dirty="0" smtClean="0">
                <a:latin typeface="Microsoft YaHei" charset="0"/>
                <a:ea typeface="Microsoft YaHei" charset="0"/>
                <a:cs typeface="Microsoft YaHei" charset="0"/>
              </a:rPr>
              <a:t>40</a:t>
            </a:r>
            <a:endParaRPr kumimoji="1" lang="zh-CN" altLang="en-US" dirty="0">
              <a:latin typeface="Microsoft YaHei" charset="0"/>
              <a:ea typeface="Microsoft YaHei" charset="0"/>
              <a:cs typeface="Microsoft YaHei" charset="0"/>
            </a:endParaRPr>
          </a:p>
        </p:txBody>
      </p:sp>
      <p:grpSp>
        <p:nvGrpSpPr>
          <p:cNvPr id="94" name="Group 58"/>
          <p:cNvGrpSpPr>
            <a:grpSpLocks/>
          </p:cNvGrpSpPr>
          <p:nvPr/>
        </p:nvGrpSpPr>
        <p:grpSpPr bwMode="auto">
          <a:xfrm>
            <a:off x="547959" y="4388117"/>
            <a:ext cx="298369" cy="298369"/>
            <a:chOff x="1289" y="582"/>
            <a:chExt cx="668" cy="668"/>
          </a:xfrm>
        </p:grpSpPr>
        <p:sp>
          <p:nvSpPr>
            <p:cNvPr id="95" name="Oval 59"/>
            <p:cNvSpPr>
              <a:spLocks noChangeArrowheads="1"/>
            </p:cNvSpPr>
            <p:nvPr/>
          </p:nvSpPr>
          <p:spPr bwMode="gray">
            <a:xfrm>
              <a:off x="1289" y="582"/>
              <a:ext cx="668" cy="668"/>
            </a:xfrm>
            <a:prstGeom prst="ellipse">
              <a:avLst/>
            </a:prstGeom>
            <a:solidFill>
              <a:srgbClr val="333333"/>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96" name="Oval 60"/>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97" name="Oval 61"/>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98" name="Oval 62"/>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99" name="Oval 63"/>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grpSp>
      <p:sp>
        <p:nvSpPr>
          <p:cNvPr id="100" name="Line 8"/>
          <p:cNvSpPr>
            <a:spLocks noChangeShapeType="1"/>
          </p:cNvSpPr>
          <p:nvPr/>
        </p:nvSpPr>
        <p:spPr bwMode="auto">
          <a:xfrm>
            <a:off x="860443" y="4544279"/>
            <a:ext cx="3066328" cy="8876"/>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 name="文本框 100"/>
          <p:cNvSpPr txBox="1"/>
          <p:nvPr/>
        </p:nvSpPr>
        <p:spPr>
          <a:xfrm>
            <a:off x="573838" y="4394558"/>
            <a:ext cx="274434" cy="276999"/>
          </a:xfrm>
          <a:prstGeom prst="rect">
            <a:avLst/>
          </a:prstGeom>
          <a:noFill/>
        </p:spPr>
        <p:txBody>
          <a:bodyPr wrap="none" rtlCol="0">
            <a:spAutoFit/>
          </a:bodyPr>
          <a:lstStyle/>
          <a:p>
            <a:r>
              <a:rPr kumimoji="1" lang="en-US" altLang="zh-CN" sz="1200" dirty="0" smtClean="0">
                <a:latin typeface="Microsoft YaHei" charset="0"/>
                <a:ea typeface="Microsoft YaHei" charset="0"/>
                <a:cs typeface="Microsoft YaHei" charset="0"/>
              </a:rPr>
              <a:t>3</a:t>
            </a:r>
            <a:endParaRPr kumimoji="1" lang="zh-CN" altLang="en-US" sz="1200" dirty="0">
              <a:latin typeface="Microsoft YaHei" charset="0"/>
              <a:ea typeface="Microsoft YaHei" charset="0"/>
              <a:cs typeface="Microsoft YaHei" charset="0"/>
            </a:endParaRPr>
          </a:p>
        </p:txBody>
      </p:sp>
      <p:sp>
        <p:nvSpPr>
          <p:cNvPr id="102" name="文本框 101"/>
          <p:cNvSpPr txBox="1"/>
          <p:nvPr/>
        </p:nvSpPr>
        <p:spPr>
          <a:xfrm>
            <a:off x="1033640" y="4202550"/>
            <a:ext cx="694421" cy="369332"/>
          </a:xfrm>
          <a:prstGeom prst="rect">
            <a:avLst/>
          </a:prstGeom>
          <a:noFill/>
        </p:spPr>
        <p:txBody>
          <a:bodyPr wrap="none" rtlCol="0">
            <a:spAutoFit/>
          </a:bodyPr>
          <a:lstStyle/>
          <a:p>
            <a:r>
              <a:rPr kumimoji="1" lang="en-US" altLang="zh-CN" dirty="0" smtClean="0">
                <a:latin typeface="Microsoft YaHei" charset="0"/>
                <a:ea typeface="Microsoft YaHei" charset="0"/>
                <a:cs typeface="Microsoft YaHei" charset="0"/>
              </a:rPr>
              <a:t>10</a:t>
            </a:r>
            <a:r>
              <a:rPr kumimoji="1" lang="zh-CN" altLang="en-US" dirty="0" smtClean="0">
                <a:latin typeface="Microsoft YaHei" charset="0"/>
                <a:ea typeface="Microsoft YaHei" charset="0"/>
                <a:cs typeface="Microsoft YaHei" charset="0"/>
              </a:rPr>
              <a:t>*</a:t>
            </a:r>
            <a:r>
              <a:rPr kumimoji="1" lang="en-US" altLang="zh-CN" dirty="0" smtClean="0">
                <a:latin typeface="Microsoft YaHei" charset="0"/>
                <a:ea typeface="Microsoft YaHei" charset="0"/>
                <a:cs typeface="Microsoft YaHei" charset="0"/>
              </a:rPr>
              <a:t>2</a:t>
            </a:r>
            <a:endParaRPr kumimoji="1" lang="zh-CN" altLang="en-US" dirty="0">
              <a:latin typeface="Microsoft YaHei" charset="0"/>
              <a:ea typeface="Microsoft YaHei" charset="0"/>
              <a:cs typeface="Microsoft YaHei" charset="0"/>
            </a:endParaRPr>
          </a:p>
        </p:txBody>
      </p:sp>
      <p:sp>
        <p:nvSpPr>
          <p:cNvPr id="103" name="文本框 102"/>
          <p:cNvSpPr txBox="1"/>
          <p:nvPr/>
        </p:nvSpPr>
        <p:spPr>
          <a:xfrm>
            <a:off x="1539181" y="4142160"/>
            <a:ext cx="279244" cy="276999"/>
          </a:xfrm>
          <a:prstGeom prst="rect">
            <a:avLst/>
          </a:prstGeom>
          <a:noFill/>
        </p:spPr>
        <p:txBody>
          <a:bodyPr wrap="none" rtlCol="0">
            <a:spAutoFit/>
          </a:bodyPr>
          <a:lstStyle/>
          <a:p>
            <a:r>
              <a:rPr kumimoji="1" lang="en-US" altLang="zh-CN" sz="1200" b="1" dirty="0" smtClean="0">
                <a:latin typeface="Microsoft YaHei" charset="0"/>
                <a:ea typeface="Microsoft YaHei" charset="0"/>
                <a:cs typeface="Microsoft YaHei" charset="0"/>
              </a:rPr>
              <a:t>3</a:t>
            </a:r>
            <a:endParaRPr kumimoji="1" lang="zh-CN" altLang="en-US" sz="1200" b="1" dirty="0">
              <a:latin typeface="Microsoft YaHei" charset="0"/>
              <a:ea typeface="Microsoft YaHei" charset="0"/>
              <a:cs typeface="Microsoft YaHei" charset="0"/>
            </a:endParaRPr>
          </a:p>
        </p:txBody>
      </p:sp>
      <p:sp>
        <p:nvSpPr>
          <p:cNvPr id="104" name="文本框 103"/>
          <p:cNvSpPr txBox="1"/>
          <p:nvPr/>
        </p:nvSpPr>
        <p:spPr>
          <a:xfrm>
            <a:off x="1746561" y="4209581"/>
            <a:ext cx="763351" cy="369332"/>
          </a:xfrm>
          <a:prstGeom prst="rect">
            <a:avLst/>
          </a:prstGeom>
          <a:noFill/>
        </p:spPr>
        <p:txBody>
          <a:bodyPr wrap="none" rtlCol="0">
            <a:spAutoFit/>
          </a:bodyPr>
          <a:lstStyle/>
          <a:p>
            <a:r>
              <a:rPr kumimoji="1" lang="en-US" altLang="zh-CN" dirty="0" smtClean="0">
                <a:latin typeface="Microsoft YaHei" charset="0"/>
                <a:ea typeface="Microsoft YaHei" charset="0"/>
                <a:cs typeface="Microsoft YaHei" charset="0"/>
              </a:rPr>
              <a:t>=</a:t>
            </a:r>
            <a:r>
              <a:rPr kumimoji="1" lang="zh-CN" altLang="en-US" dirty="0" smtClean="0">
                <a:latin typeface="Microsoft YaHei" charset="0"/>
                <a:ea typeface="Microsoft YaHei" charset="0"/>
                <a:cs typeface="Microsoft YaHei" charset="0"/>
              </a:rPr>
              <a:t>  </a:t>
            </a:r>
            <a:r>
              <a:rPr kumimoji="1" lang="en-US" altLang="zh-CN" dirty="0" smtClean="0">
                <a:latin typeface="Microsoft YaHei" charset="0"/>
                <a:ea typeface="Microsoft YaHei" charset="0"/>
                <a:cs typeface="Microsoft YaHei" charset="0"/>
              </a:rPr>
              <a:t>80</a:t>
            </a:r>
            <a:endParaRPr kumimoji="1" lang="zh-CN" altLang="en-US" dirty="0">
              <a:latin typeface="Microsoft YaHei" charset="0"/>
              <a:ea typeface="Microsoft YaHei" charset="0"/>
              <a:cs typeface="Microsoft YaHei" charset="0"/>
            </a:endParaRPr>
          </a:p>
        </p:txBody>
      </p:sp>
      <p:grpSp>
        <p:nvGrpSpPr>
          <p:cNvPr id="105" name="Group 58"/>
          <p:cNvGrpSpPr>
            <a:grpSpLocks/>
          </p:cNvGrpSpPr>
          <p:nvPr/>
        </p:nvGrpSpPr>
        <p:grpSpPr bwMode="auto">
          <a:xfrm>
            <a:off x="553488" y="4856907"/>
            <a:ext cx="298369" cy="298369"/>
            <a:chOff x="1289" y="582"/>
            <a:chExt cx="668" cy="668"/>
          </a:xfrm>
        </p:grpSpPr>
        <p:sp>
          <p:nvSpPr>
            <p:cNvPr id="106" name="Oval 59"/>
            <p:cNvSpPr>
              <a:spLocks noChangeArrowheads="1"/>
            </p:cNvSpPr>
            <p:nvPr/>
          </p:nvSpPr>
          <p:spPr bwMode="gray">
            <a:xfrm>
              <a:off x="1289" y="582"/>
              <a:ext cx="668" cy="668"/>
            </a:xfrm>
            <a:prstGeom prst="ellipse">
              <a:avLst/>
            </a:prstGeom>
            <a:solidFill>
              <a:srgbClr val="333333"/>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07" name="Oval 60"/>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08" name="Oval 61"/>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09" name="Oval 62"/>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10" name="Oval 63"/>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grpSp>
      <p:sp>
        <p:nvSpPr>
          <p:cNvPr id="111" name="Line 8"/>
          <p:cNvSpPr>
            <a:spLocks noChangeShapeType="1"/>
          </p:cNvSpPr>
          <p:nvPr/>
        </p:nvSpPr>
        <p:spPr bwMode="auto">
          <a:xfrm>
            <a:off x="865972" y="5013069"/>
            <a:ext cx="3066328" cy="8876"/>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 name="文本框 111"/>
          <p:cNvSpPr txBox="1"/>
          <p:nvPr/>
        </p:nvSpPr>
        <p:spPr>
          <a:xfrm>
            <a:off x="579367" y="4863348"/>
            <a:ext cx="274434" cy="276999"/>
          </a:xfrm>
          <a:prstGeom prst="rect">
            <a:avLst/>
          </a:prstGeom>
          <a:noFill/>
        </p:spPr>
        <p:txBody>
          <a:bodyPr wrap="none" rtlCol="0">
            <a:spAutoFit/>
          </a:bodyPr>
          <a:lstStyle/>
          <a:p>
            <a:r>
              <a:rPr kumimoji="1" lang="en-US" altLang="zh-CN" sz="1200" dirty="0" smtClean="0">
                <a:latin typeface="Microsoft YaHei" charset="0"/>
                <a:ea typeface="Microsoft YaHei" charset="0"/>
                <a:cs typeface="Microsoft YaHei" charset="0"/>
              </a:rPr>
              <a:t>4</a:t>
            </a:r>
            <a:endParaRPr kumimoji="1" lang="zh-CN" altLang="en-US" sz="1200" dirty="0">
              <a:latin typeface="Microsoft YaHei" charset="0"/>
              <a:ea typeface="Microsoft YaHei" charset="0"/>
              <a:cs typeface="Microsoft YaHei" charset="0"/>
            </a:endParaRPr>
          </a:p>
        </p:txBody>
      </p:sp>
      <p:sp>
        <p:nvSpPr>
          <p:cNvPr id="113" name="文本框 112"/>
          <p:cNvSpPr txBox="1"/>
          <p:nvPr/>
        </p:nvSpPr>
        <p:spPr>
          <a:xfrm>
            <a:off x="1039169" y="4671340"/>
            <a:ext cx="694421" cy="369332"/>
          </a:xfrm>
          <a:prstGeom prst="rect">
            <a:avLst/>
          </a:prstGeom>
          <a:noFill/>
        </p:spPr>
        <p:txBody>
          <a:bodyPr wrap="none" rtlCol="0">
            <a:spAutoFit/>
          </a:bodyPr>
          <a:lstStyle/>
          <a:p>
            <a:r>
              <a:rPr kumimoji="1" lang="en-US" altLang="zh-CN" dirty="0" smtClean="0">
                <a:latin typeface="Microsoft YaHei" charset="0"/>
                <a:ea typeface="Microsoft YaHei" charset="0"/>
                <a:cs typeface="Microsoft YaHei" charset="0"/>
              </a:rPr>
              <a:t>10</a:t>
            </a:r>
            <a:r>
              <a:rPr kumimoji="1" lang="zh-CN" altLang="en-US" dirty="0" smtClean="0">
                <a:latin typeface="Microsoft YaHei" charset="0"/>
                <a:ea typeface="Microsoft YaHei" charset="0"/>
                <a:cs typeface="Microsoft YaHei" charset="0"/>
              </a:rPr>
              <a:t>*</a:t>
            </a:r>
            <a:r>
              <a:rPr kumimoji="1" lang="en-US" altLang="zh-CN" dirty="0" smtClean="0">
                <a:latin typeface="Microsoft YaHei" charset="0"/>
                <a:ea typeface="Microsoft YaHei" charset="0"/>
                <a:cs typeface="Microsoft YaHei" charset="0"/>
              </a:rPr>
              <a:t>2</a:t>
            </a:r>
            <a:endParaRPr kumimoji="1" lang="zh-CN" altLang="en-US" dirty="0">
              <a:latin typeface="Microsoft YaHei" charset="0"/>
              <a:ea typeface="Microsoft YaHei" charset="0"/>
              <a:cs typeface="Microsoft YaHei" charset="0"/>
            </a:endParaRPr>
          </a:p>
        </p:txBody>
      </p:sp>
      <p:sp>
        <p:nvSpPr>
          <p:cNvPr id="114" name="文本框 113"/>
          <p:cNvSpPr txBox="1"/>
          <p:nvPr/>
        </p:nvSpPr>
        <p:spPr>
          <a:xfrm>
            <a:off x="1544710" y="4610950"/>
            <a:ext cx="279244" cy="276999"/>
          </a:xfrm>
          <a:prstGeom prst="rect">
            <a:avLst/>
          </a:prstGeom>
          <a:noFill/>
        </p:spPr>
        <p:txBody>
          <a:bodyPr wrap="none" rtlCol="0">
            <a:spAutoFit/>
          </a:bodyPr>
          <a:lstStyle/>
          <a:p>
            <a:r>
              <a:rPr kumimoji="1" lang="en-US" altLang="zh-CN" sz="1200" b="1" dirty="0" smtClean="0">
                <a:latin typeface="Microsoft YaHei" charset="0"/>
                <a:ea typeface="Microsoft YaHei" charset="0"/>
                <a:cs typeface="Microsoft YaHei" charset="0"/>
              </a:rPr>
              <a:t>4</a:t>
            </a:r>
            <a:endParaRPr kumimoji="1" lang="zh-CN" altLang="en-US" sz="1200" b="1" dirty="0">
              <a:latin typeface="Microsoft YaHei" charset="0"/>
              <a:ea typeface="Microsoft YaHei" charset="0"/>
              <a:cs typeface="Microsoft YaHei" charset="0"/>
            </a:endParaRPr>
          </a:p>
        </p:txBody>
      </p:sp>
      <p:sp>
        <p:nvSpPr>
          <p:cNvPr id="115" name="文本框 114"/>
          <p:cNvSpPr txBox="1"/>
          <p:nvPr/>
        </p:nvSpPr>
        <p:spPr>
          <a:xfrm>
            <a:off x="1752090" y="4678371"/>
            <a:ext cx="898003" cy="369332"/>
          </a:xfrm>
          <a:prstGeom prst="rect">
            <a:avLst/>
          </a:prstGeom>
          <a:noFill/>
        </p:spPr>
        <p:txBody>
          <a:bodyPr wrap="none" rtlCol="0">
            <a:spAutoFit/>
          </a:bodyPr>
          <a:lstStyle/>
          <a:p>
            <a:r>
              <a:rPr kumimoji="1" lang="en-US" altLang="zh-CN" dirty="0" smtClean="0">
                <a:latin typeface="Microsoft YaHei" charset="0"/>
                <a:ea typeface="Microsoft YaHei" charset="0"/>
                <a:cs typeface="Microsoft YaHei" charset="0"/>
              </a:rPr>
              <a:t>=</a:t>
            </a:r>
            <a:r>
              <a:rPr kumimoji="1" lang="zh-CN" altLang="en-US" dirty="0" smtClean="0">
                <a:latin typeface="Microsoft YaHei" charset="0"/>
                <a:ea typeface="Microsoft YaHei" charset="0"/>
                <a:cs typeface="Microsoft YaHei" charset="0"/>
              </a:rPr>
              <a:t>  </a:t>
            </a:r>
            <a:r>
              <a:rPr kumimoji="1" lang="en-US" altLang="zh-CN" dirty="0" smtClean="0">
                <a:latin typeface="Microsoft YaHei" charset="0"/>
                <a:ea typeface="Microsoft YaHei" charset="0"/>
                <a:cs typeface="Microsoft YaHei" charset="0"/>
              </a:rPr>
              <a:t>160</a:t>
            </a:r>
            <a:endParaRPr kumimoji="1" lang="zh-CN" altLang="en-US" dirty="0">
              <a:latin typeface="Microsoft YaHei" charset="0"/>
              <a:ea typeface="Microsoft YaHei" charset="0"/>
              <a:cs typeface="Microsoft YaHei" charset="0"/>
            </a:endParaRPr>
          </a:p>
        </p:txBody>
      </p:sp>
      <p:grpSp>
        <p:nvGrpSpPr>
          <p:cNvPr id="116" name="Group 58"/>
          <p:cNvGrpSpPr>
            <a:grpSpLocks/>
          </p:cNvGrpSpPr>
          <p:nvPr/>
        </p:nvGrpSpPr>
        <p:grpSpPr bwMode="auto">
          <a:xfrm>
            <a:off x="547959" y="5312252"/>
            <a:ext cx="298369" cy="298369"/>
            <a:chOff x="1289" y="582"/>
            <a:chExt cx="668" cy="668"/>
          </a:xfrm>
        </p:grpSpPr>
        <p:sp>
          <p:nvSpPr>
            <p:cNvPr id="117" name="Oval 59"/>
            <p:cNvSpPr>
              <a:spLocks noChangeArrowheads="1"/>
            </p:cNvSpPr>
            <p:nvPr/>
          </p:nvSpPr>
          <p:spPr bwMode="gray">
            <a:xfrm>
              <a:off x="1289" y="582"/>
              <a:ext cx="668" cy="668"/>
            </a:xfrm>
            <a:prstGeom prst="ellipse">
              <a:avLst/>
            </a:prstGeom>
            <a:solidFill>
              <a:srgbClr val="333333"/>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18" name="Oval 60"/>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19" name="Oval 61"/>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20" name="Oval 62"/>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21" name="Oval 63"/>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grpSp>
      <p:sp>
        <p:nvSpPr>
          <p:cNvPr id="122" name="Line 8"/>
          <p:cNvSpPr>
            <a:spLocks noChangeShapeType="1"/>
          </p:cNvSpPr>
          <p:nvPr/>
        </p:nvSpPr>
        <p:spPr bwMode="auto">
          <a:xfrm>
            <a:off x="860443" y="5468414"/>
            <a:ext cx="3066328" cy="8876"/>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 name="文本框 122"/>
          <p:cNvSpPr txBox="1"/>
          <p:nvPr/>
        </p:nvSpPr>
        <p:spPr>
          <a:xfrm>
            <a:off x="573838" y="5318693"/>
            <a:ext cx="274434" cy="276999"/>
          </a:xfrm>
          <a:prstGeom prst="rect">
            <a:avLst/>
          </a:prstGeom>
          <a:noFill/>
        </p:spPr>
        <p:txBody>
          <a:bodyPr wrap="none" rtlCol="0">
            <a:spAutoFit/>
          </a:bodyPr>
          <a:lstStyle/>
          <a:p>
            <a:r>
              <a:rPr kumimoji="1" lang="en-US" altLang="zh-CN" sz="1200" dirty="0" smtClean="0">
                <a:latin typeface="Microsoft YaHei" charset="0"/>
                <a:ea typeface="Microsoft YaHei" charset="0"/>
                <a:cs typeface="Microsoft YaHei" charset="0"/>
              </a:rPr>
              <a:t>5</a:t>
            </a:r>
            <a:endParaRPr kumimoji="1" lang="zh-CN" altLang="en-US" sz="1200" dirty="0">
              <a:latin typeface="Microsoft YaHei" charset="0"/>
              <a:ea typeface="Microsoft YaHei" charset="0"/>
              <a:cs typeface="Microsoft YaHei" charset="0"/>
            </a:endParaRPr>
          </a:p>
        </p:txBody>
      </p:sp>
      <p:sp>
        <p:nvSpPr>
          <p:cNvPr id="124" name="文本框 123"/>
          <p:cNvSpPr txBox="1"/>
          <p:nvPr/>
        </p:nvSpPr>
        <p:spPr>
          <a:xfrm>
            <a:off x="1033640" y="5126685"/>
            <a:ext cx="694421" cy="369332"/>
          </a:xfrm>
          <a:prstGeom prst="rect">
            <a:avLst/>
          </a:prstGeom>
          <a:noFill/>
        </p:spPr>
        <p:txBody>
          <a:bodyPr wrap="none" rtlCol="0">
            <a:spAutoFit/>
          </a:bodyPr>
          <a:lstStyle/>
          <a:p>
            <a:r>
              <a:rPr kumimoji="1" lang="en-US" altLang="zh-CN" dirty="0" smtClean="0">
                <a:latin typeface="Microsoft YaHei" charset="0"/>
                <a:ea typeface="Microsoft YaHei" charset="0"/>
                <a:cs typeface="Microsoft YaHei" charset="0"/>
              </a:rPr>
              <a:t>10</a:t>
            </a:r>
            <a:r>
              <a:rPr kumimoji="1" lang="zh-CN" altLang="en-US" dirty="0" smtClean="0">
                <a:latin typeface="Microsoft YaHei" charset="0"/>
                <a:ea typeface="Microsoft YaHei" charset="0"/>
                <a:cs typeface="Microsoft YaHei" charset="0"/>
              </a:rPr>
              <a:t>*</a:t>
            </a:r>
            <a:r>
              <a:rPr kumimoji="1" lang="en-US" altLang="zh-CN" dirty="0" smtClean="0">
                <a:latin typeface="Microsoft YaHei" charset="0"/>
                <a:ea typeface="Microsoft YaHei" charset="0"/>
                <a:cs typeface="Microsoft YaHei" charset="0"/>
              </a:rPr>
              <a:t>2</a:t>
            </a:r>
            <a:endParaRPr kumimoji="1" lang="zh-CN" altLang="en-US" dirty="0">
              <a:latin typeface="Microsoft YaHei" charset="0"/>
              <a:ea typeface="Microsoft YaHei" charset="0"/>
              <a:cs typeface="Microsoft YaHei" charset="0"/>
            </a:endParaRPr>
          </a:p>
        </p:txBody>
      </p:sp>
      <p:sp>
        <p:nvSpPr>
          <p:cNvPr id="125" name="文本框 124"/>
          <p:cNvSpPr txBox="1"/>
          <p:nvPr/>
        </p:nvSpPr>
        <p:spPr>
          <a:xfrm>
            <a:off x="1539181" y="5066295"/>
            <a:ext cx="279244" cy="276999"/>
          </a:xfrm>
          <a:prstGeom prst="rect">
            <a:avLst/>
          </a:prstGeom>
          <a:noFill/>
        </p:spPr>
        <p:txBody>
          <a:bodyPr wrap="none" rtlCol="0">
            <a:spAutoFit/>
          </a:bodyPr>
          <a:lstStyle/>
          <a:p>
            <a:r>
              <a:rPr kumimoji="1" lang="en-US" altLang="zh-CN" sz="1200" b="1" dirty="0">
                <a:latin typeface="Microsoft YaHei" charset="0"/>
                <a:ea typeface="Microsoft YaHei" charset="0"/>
                <a:cs typeface="Microsoft YaHei" charset="0"/>
              </a:rPr>
              <a:t>5</a:t>
            </a:r>
            <a:endParaRPr kumimoji="1" lang="zh-CN" altLang="en-US" sz="1200" b="1" dirty="0">
              <a:latin typeface="Microsoft YaHei" charset="0"/>
              <a:ea typeface="Microsoft YaHei" charset="0"/>
              <a:cs typeface="Microsoft YaHei" charset="0"/>
            </a:endParaRPr>
          </a:p>
        </p:txBody>
      </p:sp>
      <p:sp>
        <p:nvSpPr>
          <p:cNvPr id="126" name="文本框 125"/>
          <p:cNvSpPr txBox="1"/>
          <p:nvPr/>
        </p:nvSpPr>
        <p:spPr>
          <a:xfrm>
            <a:off x="1746561" y="5133716"/>
            <a:ext cx="898003" cy="369332"/>
          </a:xfrm>
          <a:prstGeom prst="rect">
            <a:avLst/>
          </a:prstGeom>
          <a:noFill/>
        </p:spPr>
        <p:txBody>
          <a:bodyPr wrap="none" rtlCol="0">
            <a:spAutoFit/>
          </a:bodyPr>
          <a:lstStyle/>
          <a:p>
            <a:r>
              <a:rPr kumimoji="1" lang="en-US" altLang="zh-CN" dirty="0" smtClean="0">
                <a:latin typeface="Microsoft YaHei" charset="0"/>
                <a:ea typeface="Microsoft YaHei" charset="0"/>
                <a:cs typeface="Microsoft YaHei" charset="0"/>
              </a:rPr>
              <a:t>=</a:t>
            </a:r>
            <a:r>
              <a:rPr kumimoji="1" lang="zh-CN" altLang="en-US" dirty="0" smtClean="0">
                <a:latin typeface="Microsoft YaHei" charset="0"/>
                <a:ea typeface="Microsoft YaHei" charset="0"/>
                <a:cs typeface="Microsoft YaHei" charset="0"/>
              </a:rPr>
              <a:t>  </a:t>
            </a:r>
            <a:r>
              <a:rPr kumimoji="1" lang="en-US" altLang="zh-CN" dirty="0" smtClean="0">
                <a:latin typeface="Microsoft YaHei" charset="0"/>
                <a:ea typeface="Microsoft YaHei" charset="0"/>
                <a:cs typeface="Microsoft YaHei" charset="0"/>
              </a:rPr>
              <a:t>320</a:t>
            </a:r>
            <a:endParaRPr kumimoji="1" lang="zh-CN" altLang="en-US" dirty="0">
              <a:latin typeface="Microsoft YaHei" charset="0"/>
              <a:ea typeface="Microsoft YaHei" charset="0"/>
              <a:cs typeface="Microsoft YaHei" charset="0"/>
            </a:endParaRPr>
          </a:p>
        </p:txBody>
      </p:sp>
      <p:sp>
        <p:nvSpPr>
          <p:cNvPr id="127" name="文本框 126"/>
          <p:cNvSpPr txBox="1"/>
          <p:nvPr/>
        </p:nvSpPr>
        <p:spPr>
          <a:xfrm>
            <a:off x="394135" y="2779915"/>
            <a:ext cx="3550972" cy="369332"/>
          </a:xfrm>
          <a:prstGeom prst="rect">
            <a:avLst/>
          </a:prstGeom>
          <a:noFill/>
        </p:spPr>
        <p:txBody>
          <a:bodyPr wrap="none" rtlCol="0">
            <a:spAutoFit/>
          </a:bodyPr>
          <a:lstStyle/>
          <a:p>
            <a:r>
              <a:rPr kumimoji="1" lang="zh-CN" altLang="en-US" dirty="0" smtClean="0">
                <a:latin typeface="Microsoft YaHei" charset="0"/>
                <a:ea typeface="Microsoft YaHei" charset="0"/>
                <a:cs typeface="Microsoft YaHei" charset="0"/>
              </a:rPr>
              <a:t>重复执行</a:t>
            </a:r>
            <a:r>
              <a:rPr kumimoji="1" lang="en-US" altLang="zh-CN" dirty="0" smtClean="0">
                <a:latin typeface="Microsoft YaHei" charset="0"/>
                <a:ea typeface="Microsoft YaHei" charset="0"/>
                <a:cs typeface="Microsoft YaHei" charset="0"/>
              </a:rPr>
              <a:t>5</a:t>
            </a:r>
            <a:r>
              <a:rPr kumimoji="1" lang="zh-CN" altLang="en-US" dirty="0" smtClean="0">
                <a:latin typeface="Microsoft YaHei" charset="0"/>
                <a:ea typeface="Microsoft YaHei" charset="0"/>
                <a:cs typeface="Microsoft YaHei" charset="0"/>
              </a:rPr>
              <a:t>次时间间隔计算如下：</a:t>
            </a:r>
            <a:endParaRPr kumimoji="1" lang="zh-CN" altLang="en-US" dirty="0">
              <a:latin typeface="Microsoft YaHei" charset="0"/>
              <a:ea typeface="Microsoft YaHei" charset="0"/>
              <a:cs typeface="Microsoft YaHei" charset="0"/>
            </a:endParaRPr>
          </a:p>
        </p:txBody>
      </p:sp>
      <p:sp>
        <p:nvSpPr>
          <p:cNvPr id="135" name="Oval 85"/>
          <p:cNvSpPr>
            <a:spLocks noChangeArrowheads="1"/>
          </p:cNvSpPr>
          <p:nvPr/>
        </p:nvSpPr>
        <p:spPr bwMode="gray">
          <a:xfrm>
            <a:off x="491249" y="4132483"/>
            <a:ext cx="355874" cy="103439"/>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36" name="Oval 85"/>
          <p:cNvSpPr>
            <a:spLocks noChangeArrowheads="1"/>
          </p:cNvSpPr>
          <p:nvPr/>
        </p:nvSpPr>
        <p:spPr bwMode="gray">
          <a:xfrm>
            <a:off x="491249" y="4647297"/>
            <a:ext cx="355874" cy="103439"/>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37" name="Oval 85"/>
          <p:cNvSpPr>
            <a:spLocks noChangeArrowheads="1"/>
          </p:cNvSpPr>
          <p:nvPr/>
        </p:nvSpPr>
        <p:spPr bwMode="gray">
          <a:xfrm>
            <a:off x="502272" y="5100975"/>
            <a:ext cx="355874" cy="103439"/>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38" name="Oval 85"/>
          <p:cNvSpPr>
            <a:spLocks noChangeArrowheads="1"/>
          </p:cNvSpPr>
          <p:nvPr/>
        </p:nvSpPr>
        <p:spPr bwMode="gray">
          <a:xfrm>
            <a:off x="504569" y="5571071"/>
            <a:ext cx="355874" cy="103439"/>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 name="矩形 2"/>
          <p:cNvSpPr/>
          <p:nvPr/>
        </p:nvSpPr>
        <p:spPr>
          <a:xfrm>
            <a:off x="6231135" y="4173472"/>
            <a:ext cx="800219" cy="461665"/>
          </a:xfrm>
          <a:prstGeom prst="rect">
            <a:avLst/>
          </a:prstGeom>
        </p:spPr>
        <p:txBody>
          <a:bodyPr wrap="none">
            <a:spAutoFit/>
          </a:bodyPr>
          <a:lstStyle/>
          <a:p>
            <a:r>
              <a:rPr kumimoji="1" lang="zh-CN" altLang="en-US" sz="2400" dirty="0">
                <a:latin typeface="Microsoft YaHei" charset="0"/>
                <a:ea typeface="Microsoft YaHei" charset="0"/>
                <a:cs typeface="Microsoft YaHei" charset="0"/>
              </a:rPr>
              <a:t>重试</a:t>
            </a:r>
            <a:endParaRPr lang="zh-CN" altLang="en-US" sz="2400" dirty="0"/>
          </a:p>
        </p:txBody>
      </p:sp>
    </p:spTree>
    <p:extLst>
      <p:ext uri="{BB962C8B-B14F-4D97-AF65-F5344CB8AC3E}">
        <p14:creationId xmlns:p14="http://schemas.microsoft.com/office/powerpoint/2010/main" val="9829069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latin typeface="Microsoft YaHei" charset="0"/>
                <a:ea typeface="Microsoft YaHei" charset="0"/>
                <a:cs typeface="Microsoft YaHei" charset="0"/>
              </a:rPr>
              <a:t>后管平台</a:t>
            </a:r>
            <a:endParaRPr kumimoji="1" lang="zh-CN" altLang="en-US" dirty="0">
              <a:latin typeface="Microsoft YaHei" charset="0"/>
              <a:ea typeface="Microsoft YaHei" charset="0"/>
              <a:cs typeface="Microsoft YaHei" charset="0"/>
            </a:endParaRPr>
          </a:p>
        </p:txBody>
      </p:sp>
      <p:sp>
        <p:nvSpPr>
          <p:cNvPr id="47" name="AutoShape 3"/>
          <p:cNvSpPr>
            <a:spLocks noChangeArrowheads="1"/>
          </p:cNvSpPr>
          <p:nvPr/>
        </p:nvSpPr>
        <p:spPr bwMode="gray">
          <a:xfrm rot="5400000">
            <a:off x="737437" y="1575327"/>
            <a:ext cx="2094668" cy="2028825"/>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a:defRPr/>
            </a:pPr>
            <a:endParaRPr lang="zh-CN" altLang="en-US">
              <a:latin typeface="Arial" pitchFamily="34" charset="0"/>
              <a:ea typeface="宋体" pitchFamily="2" charset="-122"/>
            </a:endParaRPr>
          </a:p>
        </p:txBody>
      </p:sp>
      <p:sp>
        <p:nvSpPr>
          <p:cNvPr id="48" name="Freeform 4"/>
          <p:cNvSpPr>
            <a:spLocks/>
          </p:cNvSpPr>
          <p:nvPr/>
        </p:nvSpPr>
        <p:spPr bwMode="gray">
          <a:xfrm>
            <a:off x="781471" y="1540818"/>
            <a:ext cx="2006600" cy="481012"/>
          </a:xfrm>
          <a:custGeom>
            <a:avLst/>
            <a:gdLst>
              <a:gd name="T0" fmla="*/ 2147483647 w 1270"/>
              <a:gd name="T1" fmla="*/ 2147483647 h 303"/>
              <a:gd name="T2" fmla="*/ 2147483647 w 1270"/>
              <a:gd name="T3" fmla="*/ 2147483647 h 303"/>
              <a:gd name="T4" fmla="*/ 2147483647 w 1270"/>
              <a:gd name="T5" fmla="*/ 2147483647 h 303"/>
              <a:gd name="T6" fmla="*/ 2147483647 w 1270"/>
              <a:gd name="T7" fmla="*/ 2147483647 h 303"/>
              <a:gd name="T8" fmla="*/ 2147483647 w 1270"/>
              <a:gd name="T9" fmla="*/ 2147483647 h 303"/>
              <a:gd name="T10" fmla="*/ 2147483647 w 1270"/>
              <a:gd name="T11" fmla="*/ 2147483647 h 303"/>
              <a:gd name="T12" fmla="*/ 2147483647 w 1270"/>
              <a:gd name="T13" fmla="*/ 2147483647 h 303"/>
              <a:gd name="T14" fmla="*/ 2147483647 w 1270"/>
              <a:gd name="T15" fmla="*/ 2147483647 h 303"/>
              <a:gd name="T16" fmla="*/ 2147483647 w 1270"/>
              <a:gd name="T17" fmla="*/ 2147483647 h 3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0"/>
              <a:gd name="T28" fmla="*/ 0 h 303"/>
              <a:gd name="T29" fmla="*/ 1270 w 1270"/>
              <a:gd name="T30" fmla="*/ 303 h 3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0" h="303">
                <a:moveTo>
                  <a:pt x="5" y="303"/>
                </a:moveTo>
                <a:cubicBezTo>
                  <a:pt x="5" y="303"/>
                  <a:pt x="0" y="253"/>
                  <a:pt x="21" y="177"/>
                </a:cubicBezTo>
                <a:cubicBezTo>
                  <a:pt x="48" y="130"/>
                  <a:pt x="69" y="44"/>
                  <a:pt x="172" y="22"/>
                </a:cubicBezTo>
                <a:cubicBezTo>
                  <a:pt x="275" y="0"/>
                  <a:pt x="235" y="13"/>
                  <a:pt x="361" y="11"/>
                </a:cubicBezTo>
                <a:cubicBezTo>
                  <a:pt x="487" y="9"/>
                  <a:pt x="813" y="12"/>
                  <a:pt x="932" y="12"/>
                </a:cubicBezTo>
                <a:cubicBezTo>
                  <a:pt x="1050" y="12"/>
                  <a:pt x="998" y="2"/>
                  <a:pt x="1070" y="14"/>
                </a:cubicBezTo>
                <a:cubicBezTo>
                  <a:pt x="1143" y="26"/>
                  <a:pt x="1215" y="84"/>
                  <a:pt x="1260" y="189"/>
                </a:cubicBezTo>
                <a:cubicBezTo>
                  <a:pt x="1270" y="262"/>
                  <a:pt x="1266" y="302"/>
                  <a:pt x="1266" y="302"/>
                </a:cubicBezTo>
                <a:lnTo>
                  <a:pt x="5" y="303"/>
                </a:lnTo>
                <a:close/>
              </a:path>
            </a:pathLst>
          </a:custGeom>
          <a:solidFill>
            <a:schemeClr val="accent2">
              <a:alpha val="50195"/>
            </a:schemeClr>
          </a:soli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endParaRPr lang="zh-CN" altLang="en-US"/>
          </a:p>
        </p:txBody>
      </p:sp>
      <p:sp>
        <p:nvSpPr>
          <p:cNvPr id="49" name="Rectangle 5"/>
          <p:cNvSpPr>
            <a:spLocks noChangeArrowheads="1"/>
          </p:cNvSpPr>
          <p:nvPr/>
        </p:nvSpPr>
        <p:spPr bwMode="gray">
          <a:xfrm>
            <a:off x="1186322" y="1628130"/>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algn="ctr" eaLnBrk="1" hangingPunct="1"/>
            <a:r>
              <a:rPr lang="zh-CN" altLang="en-US" dirty="0" smtClean="0">
                <a:solidFill>
                  <a:srgbClr val="1C1C1C"/>
                </a:solidFill>
              </a:rPr>
              <a:t>库存系统</a:t>
            </a:r>
            <a:endParaRPr lang="en-US" altLang="zh-CN" dirty="0">
              <a:solidFill>
                <a:srgbClr val="1C1C1C"/>
              </a:solidFill>
            </a:endParaRPr>
          </a:p>
        </p:txBody>
      </p:sp>
      <p:sp>
        <p:nvSpPr>
          <p:cNvPr id="51" name="AutoShape 7"/>
          <p:cNvSpPr>
            <a:spLocks noChangeArrowheads="1"/>
          </p:cNvSpPr>
          <p:nvPr/>
        </p:nvSpPr>
        <p:spPr bwMode="gray">
          <a:xfrm rot="5400000">
            <a:off x="3439378" y="1428165"/>
            <a:ext cx="2116861" cy="2028825"/>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a:defRPr/>
            </a:pPr>
            <a:endParaRPr lang="zh-CN" altLang="en-US">
              <a:latin typeface="Arial" pitchFamily="34" charset="0"/>
              <a:ea typeface="宋体" pitchFamily="2" charset="-122"/>
            </a:endParaRPr>
          </a:p>
        </p:txBody>
      </p:sp>
      <p:sp>
        <p:nvSpPr>
          <p:cNvPr id="52" name="Freeform 8"/>
          <p:cNvSpPr>
            <a:spLocks/>
          </p:cNvSpPr>
          <p:nvPr/>
        </p:nvSpPr>
        <p:spPr bwMode="gray">
          <a:xfrm>
            <a:off x="3499272" y="1380972"/>
            <a:ext cx="2001837" cy="481013"/>
          </a:xfrm>
          <a:custGeom>
            <a:avLst/>
            <a:gdLst>
              <a:gd name="T0" fmla="*/ 2147483647 w 1261"/>
              <a:gd name="T1" fmla="*/ 2147483647 h 303"/>
              <a:gd name="T2" fmla="*/ 2147483647 w 1261"/>
              <a:gd name="T3" fmla="*/ 2147483647 h 303"/>
              <a:gd name="T4" fmla="*/ 2147483647 w 1261"/>
              <a:gd name="T5" fmla="*/ 2147483647 h 303"/>
              <a:gd name="T6" fmla="*/ 2147483647 w 1261"/>
              <a:gd name="T7" fmla="*/ 2147483647 h 303"/>
              <a:gd name="T8" fmla="*/ 2147483647 w 1261"/>
              <a:gd name="T9" fmla="*/ 2147483647 h 303"/>
              <a:gd name="T10" fmla="*/ 2147483647 w 1261"/>
              <a:gd name="T11" fmla="*/ 2147483647 h 303"/>
              <a:gd name="T12" fmla="*/ 2147483647 w 1261"/>
              <a:gd name="T13" fmla="*/ 2147483647 h 303"/>
              <a:gd name="T14" fmla="*/ 2147483647 w 1261"/>
              <a:gd name="T15" fmla="*/ 2147483647 h 303"/>
              <a:gd name="T16" fmla="*/ 2147483647 w 1261"/>
              <a:gd name="T17" fmla="*/ 2147483647 h 3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61"/>
              <a:gd name="T28" fmla="*/ 0 h 303"/>
              <a:gd name="T29" fmla="*/ 1261 w 1261"/>
              <a:gd name="T30" fmla="*/ 303 h 3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61" h="303">
                <a:moveTo>
                  <a:pt x="6" y="297"/>
                </a:moveTo>
                <a:cubicBezTo>
                  <a:pt x="6" y="297"/>
                  <a:pt x="0" y="225"/>
                  <a:pt x="18" y="174"/>
                </a:cubicBezTo>
                <a:cubicBezTo>
                  <a:pt x="36" y="123"/>
                  <a:pt x="105" y="45"/>
                  <a:pt x="171" y="30"/>
                </a:cubicBezTo>
                <a:cubicBezTo>
                  <a:pt x="237" y="15"/>
                  <a:pt x="227" y="16"/>
                  <a:pt x="352" y="13"/>
                </a:cubicBezTo>
                <a:cubicBezTo>
                  <a:pt x="477" y="10"/>
                  <a:pt x="804" y="10"/>
                  <a:pt x="922" y="10"/>
                </a:cubicBezTo>
                <a:cubicBezTo>
                  <a:pt x="1039" y="10"/>
                  <a:pt x="988" y="0"/>
                  <a:pt x="1061" y="12"/>
                </a:cubicBezTo>
                <a:cubicBezTo>
                  <a:pt x="1133" y="24"/>
                  <a:pt x="1206" y="83"/>
                  <a:pt x="1251" y="190"/>
                </a:cubicBezTo>
                <a:cubicBezTo>
                  <a:pt x="1261" y="263"/>
                  <a:pt x="1257" y="303"/>
                  <a:pt x="1257" y="303"/>
                </a:cubicBezTo>
                <a:lnTo>
                  <a:pt x="6" y="297"/>
                </a:lnTo>
                <a:close/>
              </a:path>
            </a:pathLst>
          </a:custGeom>
          <a:solidFill>
            <a:schemeClr val="accent1">
              <a:alpha val="50195"/>
            </a:schemeClr>
          </a:soli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endParaRPr lang="zh-CN" altLang="en-US"/>
          </a:p>
        </p:txBody>
      </p:sp>
      <p:sp>
        <p:nvSpPr>
          <p:cNvPr id="53" name="Rectangle 9"/>
          <p:cNvSpPr>
            <a:spLocks noChangeArrowheads="1"/>
          </p:cNvSpPr>
          <p:nvPr/>
        </p:nvSpPr>
        <p:spPr bwMode="gray">
          <a:xfrm>
            <a:off x="3899363" y="1469872"/>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algn="ctr" eaLnBrk="1" hangingPunct="1"/>
            <a:r>
              <a:rPr lang="zh-CN" altLang="en-US" dirty="0" smtClean="0">
                <a:solidFill>
                  <a:srgbClr val="1C1C1C"/>
                </a:solidFill>
              </a:rPr>
              <a:t>商城系统</a:t>
            </a:r>
            <a:endParaRPr lang="en-US" altLang="zh-CN" dirty="0">
              <a:solidFill>
                <a:srgbClr val="1C1C1C"/>
              </a:solidFill>
            </a:endParaRPr>
          </a:p>
        </p:txBody>
      </p:sp>
      <p:sp>
        <p:nvSpPr>
          <p:cNvPr id="55" name="AutoShape 11"/>
          <p:cNvSpPr>
            <a:spLocks noChangeArrowheads="1"/>
          </p:cNvSpPr>
          <p:nvPr/>
        </p:nvSpPr>
        <p:spPr bwMode="gray">
          <a:xfrm rot="5400000">
            <a:off x="6185737" y="1575327"/>
            <a:ext cx="2094668" cy="2028825"/>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a:defRPr/>
            </a:pPr>
            <a:endParaRPr lang="zh-CN" altLang="en-US">
              <a:latin typeface="Arial" pitchFamily="34" charset="0"/>
              <a:ea typeface="宋体" pitchFamily="2" charset="-122"/>
            </a:endParaRPr>
          </a:p>
        </p:txBody>
      </p:sp>
      <p:sp>
        <p:nvSpPr>
          <p:cNvPr id="56" name="Freeform 12"/>
          <p:cNvSpPr>
            <a:spLocks/>
          </p:cNvSpPr>
          <p:nvPr/>
        </p:nvSpPr>
        <p:spPr bwMode="gray">
          <a:xfrm>
            <a:off x="6228184" y="1539230"/>
            <a:ext cx="2008187" cy="482600"/>
          </a:xfrm>
          <a:custGeom>
            <a:avLst/>
            <a:gdLst>
              <a:gd name="T0" fmla="*/ 0 w 1259"/>
              <a:gd name="T1" fmla="*/ 2147483647 h 298"/>
              <a:gd name="T2" fmla="*/ 2147483647 w 1259"/>
              <a:gd name="T3" fmla="*/ 2147483647 h 298"/>
              <a:gd name="T4" fmla="*/ 2147483647 w 1259"/>
              <a:gd name="T5" fmla="*/ 2147483647 h 298"/>
              <a:gd name="T6" fmla="*/ 2147483647 w 1259"/>
              <a:gd name="T7" fmla="*/ 2147483647 h 298"/>
              <a:gd name="T8" fmla="*/ 2147483647 w 1259"/>
              <a:gd name="T9" fmla="*/ 2147483647 h 298"/>
              <a:gd name="T10" fmla="*/ 2147483647 w 1259"/>
              <a:gd name="T11" fmla="*/ 2147483647 h 298"/>
              <a:gd name="T12" fmla="*/ 2147483647 w 1259"/>
              <a:gd name="T13" fmla="*/ 2147483647 h 298"/>
              <a:gd name="T14" fmla="*/ 2147483647 w 1259"/>
              <a:gd name="T15" fmla="*/ 2147483647 h 298"/>
              <a:gd name="T16" fmla="*/ 0 w 1259"/>
              <a:gd name="T17" fmla="*/ 2147483647 h 2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59"/>
              <a:gd name="T28" fmla="*/ 0 h 298"/>
              <a:gd name="T29" fmla="*/ 1259 w 1259"/>
              <a:gd name="T30" fmla="*/ 298 h 29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59" h="298">
                <a:moveTo>
                  <a:pt x="0" y="298"/>
                </a:moveTo>
                <a:lnTo>
                  <a:pt x="7" y="171"/>
                </a:lnTo>
                <a:cubicBezTo>
                  <a:pt x="35" y="124"/>
                  <a:pt x="108" y="40"/>
                  <a:pt x="166" y="14"/>
                </a:cubicBezTo>
                <a:lnTo>
                  <a:pt x="356" y="13"/>
                </a:lnTo>
                <a:cubicBezTo>
                  <a:pt x="482" y="12"/>
                  <a:pt x="805" y="10"/>
                  <a:pt x="922" y="10"/>
                </a:cubicBezTo>
                <a:cubicBezTo>
                  <a:pt x="1039" y="10"/>
                  <a:pt x="988" y="0"/>
                  <a:pt x="1060" y="12"/>
                </a:cubicBezTo>
                <a:cubicBezTo>
                  <a:pt x="1132" y="24"/>
                  <a:pt x="1204" y="81"/>
                  <a:pt x="1249" y="186"/>
                </a:cubicBezTo>
                <a:cubicBezTo>
                  <a:pt x="1259" y="258"/>
                  <a:pt x="1255" y="297"/>
                  <a:pt x="1255" y="297"/>
                </a:cubicBezTo>
                <a:lnTo>
                  <a:pt x="0" y="298"/>
                </a:lnTo>
                <a:close/>
              </a:path>
            </a:pathLst>
          </a:custGeom>
          <a:solidFill>
            <a:schemeClr val="hlink">
              <a:alpha val="50195"/>
            </a:schemeClr>
          </a:soli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endParaRPr lang="zh-CN" altLang="en-US"/>
          </a:p>
        </p:txBody>
      </p:sp>
      <p:sp>
        <p:nvSpPr>
          <p:cNvPr id="57" name="Rectangle 13"/>
          <p:cNvSpPr>
            <a:spLocks noChangeArrowheads="1"/>
          </p:cNvSpPr>
          <p:nvPr/>
        </p:nvSpPr>
        <p:spPr bwMode="gray">
          <a:xfrm>
            <a:off x="6634622" y="1628130"/>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a:lstStyle>
          <a:p>
            <a:pPr algn="ctr" eaLnBrk="1" hangingPunct="1"/>
            <a:r>
              <a:rPr lang="zh-CN" altLang="en-US" dirty="0" smtClean="0">
                <a:solidFill>
                  <a:srgbClr val="1C1C1C"/>
                </a:solidFill>
              </a:rPr>
              <a:t>订单系统</a:t>
            </a:r>
            <a:endParaRPr lang="en-US" altLang="zh-CN" dirty="0">
              <a:solidFill>
                <a:srgbClr val="1C1C1C"/>
              </a:solidFill>
            </a:endParaRPr>
          </a:p>
        </p:txBody>
      </p:sp>
      <p:sp>
        <p:nvSpPr>
          <p:cNvPr id="59" name="Freeform 3"/>
          <p:cNvSpPr>
            <a:spLocks/>
          </p:cNvSpPr>
          <p:nvPr/>
        </p:nvSpPr>
        <p:spPr bwMode="gray">
          <a:xfrm>
            <a:off x="300461" y="3575001"/>
            <a:ext cx="8305800" cy="1002867"/>
          </a:xfrm>
          <a:custGeom>
            <a:avLst/>
            <a:gdLst>
              <a:gd name="T0" fmla="*/ 0 w 5016"/>
              <a:gd name="T1" fmla="*/ 2147483647 h 2256"/>
              <a:gd name="T2" fmla="*/ 2147483647 w 5016"/>
              <a:gd name="T3" fmla="*/ 2147483647 h 2256"/>
              <a:gd name="T4" fmla="*/ 2147483647 w 5016"/>
              <a:gd name="T5" fmla="*/ 2147483647 h 2256"/>
              <a:gd name="T6" fmla="*/ 2147483647 w 5016"/>
              <a:gd name="T7" fmla="*/ 2147483647 h 2256"/>
              <a:gd name="T8" fmla="*/ 2147483647 w 5016"/>
              <a:gd name="T9" fmla="*/ 2147483647 h 2256"/>
              <a:gd name="T10" fmla="*/ 2147483647 w 5016"/>
              <a:gd name="T11" fmla="*/ 2147483647 h 2256"/>
              <a:gd name="T12" fmla="*/ 2147483647 w 5016"/>
              <a:gd name="T13" fmla="*/ 2147483647 h 2256"/>
              <a:gd name="T14" fmla="*/ 2147483647 w 5016"/>
              <a:gd name="T15" fmla="*/ 2147483647 h 2256"/>
              <a:gd name="T16" fmla="*/ 2147483647 w 5016"/>
              <a:gd name="T17" fmla="*/ 2147483647 h 2256"/>
              <a:gd name="T18" fmla="*/ 2147483647 w 5016"/>
              <a:gd name="T19" fmla="*/ 0 h 2256"/>
              <a:gd name="T20" fmla="*/ 2147483647 w 5016"/>
              <a:gd name="T21" fmla="*/ 2147483647 h 2256"/>
              <a:gd name="T22" fmla="*/ 2147483647 w 5016"/>
              <a:gd name="T23" fmla="*/ 2147483647 h 2256"/>
              <a:gd name="T24" fmla="*/ 2147483647 w 5016"/>
              <a:gd name="T25" fmla="*/ 2147483647 h 2256"/>
              <a:gd name="T26" fmla="*/ 2147483647 w 5016"/>
              <a:gd name="T27" fmla="*/ 2147483647 h 2256"/>
              <a:gd name="T28" fmla="*/ 2147483647 w 5016"/>
              <a:gd name="T29" fmla="*/ 2147483647 h 2256"/>
              <a:gd name="T30" fmla="*/ 2147483647 w 5016"/>
              <a:gd name="T31" fmla="*/ 2147483647 h 2256"/>
              <a:gd name="T32" fmla="*/ 2147483647 w 5016"/>
              <a:gd name="T33" fmla="*/ 2147483647 h 2256"/>
              <a:gd name="T34" fmla="*/ 2147483647 w 5016"/>
              <a:gd name="T35" fmla="*/ 2147483647 h 2256"/>
              <a:gd name="T36" fmla="*/ 2147483647 w 5016"/>
              <a:gd name="T37" fmla="*/ 2147483647 h 2256"/>
              <a:gd name="T38" fmla="*/ 0 w 5016"/>
              <a:gd name="T39" fmla="*/ 2147483647 h 22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016"/>
              <a:gd name="T61" fmla="*/ 0 h 2256"/>
              <a:gd name="T62" fmla="*/ 5016 w 5016"/>
              <a:gd name="T63" fmla="*/ 2256 h 225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016" h="2256">
                <a:moveTo>
                  <a:pt x="0" y="2240"/>
                </a:moveTo>
                <a:cubicBezTo>
                  <a:pt x="276" y="2109"/>
                  <a:pt x="1182" y="1474"/>
                  <a:pt x="1122" y="702"/>
                </a:cubicBezTo>
                <a:lnTo>
                  <a:pt x="972" y="744"/>
                </a:lnTo>
                <a:cubicBezTo>
                  <a:pt x="988" y="702"/>
                  <a:pt x="1140" y="436"/>
                  <a:pt x="1140" y="438"/>
                </a:cubicBezTo>
                <a:lnTo>
                  <a:pt x="1422" y="642"/>
                </a:lnTo>
                <a:cubicBezTo>
                  <a:pt x="1422" y="642"/>
                  <a:pt x="1260" y="672"/>
                  <a:pt x="1272" y="672"/>
                </a:cubicBezTo>
                <a:cubicBezTo>
                  <a:pt x="1428" y="1008"/>
                  <a:pt x="1620" y="1350"/>
                  <a:pt x="1968" y="1284"/>
                </a:cubicBezTo>
                <a:cubicBezTo>
                  <a:pt x="2316" y="1218"/>
                  <a:pt x="2460" y="576"/>
                  <a:pt x="2466" y="318"/>
                </a:cubicBezTo>
                <a:lnTo>
                  <a:pt x="2280" y="318"/>
                </a:lnTo>
                <a:lnTo>
                  <a:pt x="2598" y="0"/>
                </a:lnTo>
                <a:lnTo>
                  <a:pt x="2898" y="330"/>
                </a:lnTo>
                <a:lnTo>
                  <a:pt x="2724" y="324"/>
                </a:lnTo>
                <a:cubicBezTo>
                  <a:pt x="2724" y="325"/>
                  <a:pt x="2760" y="1284"/>
                  <a:pt x="3210" y="1302"/>
                </a:cubicBezTo>
                <a:cubicBezTo>
                  <a:pt x="3660" y="1320"/>
                  <a:pt x="3816" y="912"/>
                  <a:pt x="3870" y="654"/>
                </a:cubicBezTo>
                <a:lnTo>
                  <a:pt x="3702" y="642"/>
                </a:lnTo>
                <a:lnTo>
                  <a:pt x="3984" y="420"/>
                </a:lnTo>
                <a:lnTo>
                  <a:pt x="4182" y="678"/>
                </a:lnTo>
                <a:lnTo>
                  <a:pt x="4026" y="672"/>
                </a:lnTo>
                <a:cubicBezTo>
                  <a:pt x="4032" y="678"/>
                  <a:pt x="3960" y="1862"/>
                  <a:pt x="5016" y="2225"/>
                </a:cubicBezTo>
                <a:cubicBezTo>
                  <a:pt x="3438" y="2232"/>
                  <a:pt x="1092" y="2256"/>
                  <a:pt x="0" y="2240"/>
                </a:cubicBezTo>
                <a:close/>
              </a:path>
            </a:pathLst>
          </a:custGeom>
          <a:gradFill rotWithShape="1">
            <a:gsLst>
              <a:gs pos="0">
                <a:srgbClr val="C0C0C0"/>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688622591"/>
              </p:ext>
            </p:extLst>
          </p:nvPr>
        </p:nvGraphicFramePr>
        <p:xfrm>
          <a:off x="881685" y="2189254"/>
          <a:ext cx="1827851" cy="1245880"/>
        </p:xfrm>
        <a:graphic>
          <a:graphicData uri="http://schemas.openxmlformats.org/drawingml/2006/table">
            <a:tbl>
              <a:tblPr/>
              <a:tblGrid>
                <a:gridCol w="459698"/>
                <a:gridCol w="360040"/>
                <a:gridCol w="1008113"/>
              </a:tblGrid>
              <a:tr h="39127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1" i="0" u="none" strike="noStrike" cap="none" normalizeH="0" baseline="0" dirty="0" err="1" smtClean="0">
                          <a:ln>
                            <a:noFill/>
                          </a:ln>
                          <a:solidFill>
                            <a:srgbClr val="FFFFFF"/>
                          </a:solidFill>
                          <a:effectLst/>
                          <a:latin typeface="Arial" pitchFamily="34" charset="0"/>
                          <a:ea typeface="宋体" pitchFamily="2" charset="-122"/>
                        </a:rPr>
                        <a:t>txId</a:t>
                      </a:r>
                      <a:endParaRPr kumimoji="0" lang="en-US" altLang="zh-CN" sz="1200" b="1" i="0" u="none" strike="noStrike" cap="none" normalizeH="0" baseline="0" dirty="0" smtClean="0">
                        <a:ln>
                          <a:noFill/>
                        </a:ln>
                        <a:solidFill>
                          <a:srgbClr val="FFFFFF"/>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1" i="0" u="none" strike="noStrike" cap="none" normalizeH="0" baseline="0" dirty="0" smtClean="0">
                          <a:ln>
                            <a:noFill/>
                          </a:ln>
                          <a:solidFill>
                            <a:srgbClr val="FFFFFF"/>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70195"/>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1" i="0" u="none" strike="noStrike" cap="none" normalizeH="0" baseline="0" dirty="0" smtClean="0">
                          <a:ln>
                            <a:noFill/>
                          </a:ln>
                          <a:solidFill>
                            <a:srgbClr val="FFFFFF"/>
                          </a:solidFill>
                          <a:effectLst/>
                          <a:latin typeface="Arial" pitchFamily="34" charset="0"/>
                          <a:ea typeface="宋体" pitchFamily="2" charset="-122"/>
                        </a:rPr>
                        <a:t>status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8487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0" i="0" u="none" strike="noStrike" cap="none" normalizeH="0" baseline="0" dirty="0" smtClean="0">
                          <a:ln>
                            <a:noFill/>
                          </a:ln>
                          <a:solidFill>
                            <a:schemeClr val="tx2"/>
                          </a:solidFill>
                          <a:effectLst/>
                          <a:latin typeface="Arial" pitchFamily="34"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79999"/>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0" i="0" u="none" strike="noStrike" cap="none" normalizeH="0" baseline="0" dirty="0" smtClean="0">
                          <a:ln>
                            <a:noFill/>
                          </a:ln>
                          <a:solidFill>
                            <a:schemeClr val="tx2"/>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8196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050" b="0" i="0" u="none" strike="noStrike" cap="none" normalizeH="0" baseline="0" dirty="0" smtClean="0">
                          <a:ln>
                            <a:noFill/>
                          </a:ln>
                          <a:solidFill>
                            <a:schemeClr val="tx2"/>
                          </a:solidFill>
                          <a:effectLst/>
                          <a:latin typeface="Arial" pitchFamily="34" charset="0"/>
                          <a:ea typeface="宋体" pitchFamily="2" charset="-122"/>
                        </a:rPr>
                        <a:t>TRIED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79999"/>
                      </a:schemeClr>
                    </a:solidFill>
                  </a:tcPr>
                </a:tc>
              </a:tr>
              <a:tr h="28487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0" i="0" u="none" strike="noStrike" cap="none" normalizeH="0" baseline="0" dirty="0" smtClean="0">
                          <a:ln>
                            <a:noFill/>
                          </a:ln>
                          <a:solidFill>
                            <a:schemeClr val="tx2"/>
                          </a:solidFill>
                          <a:effectLst/>
                          <a:latin typeface="Arial" pitchFamily="34" charset="0"/>
                          <a:ea typeface="宋体"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47842"/>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0" i="0" u="none" strike="noStrike" cap="none" normalizeH="0" baseline="0" dirty="0" smtClean="0">
                          <a:ln>
                            <a:noFill/>
                          </a:ln>
                          <a:solidFill>
                            <a:schemeClr val="tx2"/>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195"/>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050" b="0" i="0" u="none" strike="noStrike" cap="none" normalizeH="0" baseline="0" dirty="0" smtClean="0">
                          <a:ln>
                            <a:noFill/>
                          </a:ln>
                          <a:solidFill>
                            <a:schemeClr val="tx2"/>
                          </a:solidFill>
                          <a:effectLst/>
                          <a:latin typeface="Arial" pitchFamily="34" charset="0"/>
                          <a:ea typeface="宋体" pitchFamily="2" charset="-122"/>
                        </a:rPr>
                        <a:t>CONFIRMED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47842"/>
                      </a:schemeClr>
                    </a:solidFill>
                  </a:tcPr>
                </a:tc>
              </a:tr>
              <a:tr h="28487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0" i="0" u="none" strike="noStrike" cap="none" normalizeH="0" baseline="0" dirty="0" smtClean="0">
                          <a:ln>
                            <a:noFill/>
                          </a:ln>
                          <a:solidFill>
                            <a:schemeClr val="tx2"/>
                          </a:solidFill>
                          <a:effectLst/>
                          <a:latin typeface="Arial" pitchFamily="34" charset="0"/>
                          <a:ea typeface="宋体"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79999"/>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0" i="0" u="none" strike="noStrike" cap="none" normalizeH="0" baseline="0" dirty="0" smtClean="0">
                          <a:ln>
                            <a:noFill/>
                          </a:ln>
                          <a:solidFill>
                            <a:schemeClr val="tx2"/>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8196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050" b="0" i="0" u="none" strike="noStrike" cap="none" normalizeH="0" baseline="0" dirty="0" smtClean="0">
                          <a:ln>
                            <a:noFill/>
                          </a:ln>
                          <a:solidFill>
                            <a:schemeClr val="tx2"/>
                          </a:solidFill>
                          <a:effectLst/>
                          <a:latin typeface="Arial" pitchFamily="34" charset="0"/>
                          <a:ea typeface="宋体" pitchFamily="2" charset="-122"/>
                        </a:rPr>
                        <a:t>CANCLLING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79999"/>
                      </a:schemeClr>
                    </a:solidFill>
                  </a:tcPr>
                </a:tc>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1258095765"/>
              </p:ext>
            </p:extLst>
          </p:nvPr>
        </p:nvGraphicFramePr>
        <p:xfrm>
          <a:off x="3583883" y="2010077"/>
          <a:ext cx="1827851" cy="1245880"/>
        </p:xfrm>
        <a:graphic>
          <a:graphicData uri="http://schemas.openxmlformats.org/drawingml/2006/table">
            <a:tbl>
              <a:tblPr/>
              <a:tblGrid>
                <a:gridCol w="459698"/>
                <a:gridCol w="360040"/>
                <a:gridCol w="1008113"/>
              </a:tblGrid>
              <a:tr h="39127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1" i="0" u="none" strike="noStrike" cap="none" normalizeH="0" baseline="0" dirty="0" err="1" smtClean="0">
                          <a:ln>
                            <a:noFill/>
                          </a:ln>
                          <a:solidFill>
                            <a:srgbClr val="FFFFFF"/>
                          </a:solidFill>
                          <a:effectLst/>
                          <a:latin typeface="Arial" pitchFamily="34" charset="0"/>
                          <a:ea typeface="宋体" pitchFamily="2" charset="-122"/>
                        </a:rPr>
                        <a:t>txId</a:t>
                      </a:r>
                      <a:endParaRPr kumimoji="0" lang="en-US" altLang="zh-CN" sz="1200" b="1" i="0" u="none" strike="noStrike" cap="none" normalizeH="0" baseline="0" dirty="0" smtClean="0">
                        <a:ln>
                          <a:noFill/>
                        </a:ln>
                        <a:solidFill>
                          <a:srgbClr val="FFFFFF"/>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1" i="0" u="none" strike="noStrike" cap="none" normalizeH="0" baseline="0" dirty="0" smtClean="0">
                          <a:ln>
                            <a:noFill/>
                          </a:ln>
                          <a:solidFill>
                            <a:srgbClr val="FFFFFF"/>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70195"/>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1" i="0" u="none" strike="noStrike" cap="none" normalizeH="0" baseline="0" dirty="0" smtClean="0">
                          <a:ln>
                            <a:noFill/>
                          </a:ln>
                          <a:solidFill>
                            <a:srgbClr val="FFFFFF"/>
                          </a:solidFill>
                          <a:effectLst/>
                          <a:latin typeface="Arial" pitchFamily="34" charset="0"/>
                          <a:ea typeface="宋体" pitchFamily="2" charset="-122"/>
                        </a:rPr>
                        <a:t>status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8487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0" i="0" u="none" strike="noStrike" cap="none" normalizeH="0" baseline="0" dirty="0" smtClean="0">
                          <a:ln>
                            <a:noFill/>
                          </a:ln>
                          <a:solidFill>
                            <a:schemeClr val="tx2"/>
                          </a:solidFill>
                          <a:effectLst/>
                          <a:latin typeface="Arial" pitchFamily="34"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79999"/>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0" i="0" u="none" strike="noStrike" cap="none" normalizeH="0" baseline="0" dirty="0" smtClean="0">
                          <a:ln>
                            <a:noFill/>
                          </a:ln>
                          <a:solidFill>
                            <a:schemeClr val="tx2"/>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8196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050" b="0" i="0" u="none" strike="noStrike" cap="none" normalizeH="0" baseline="0" dirty="0" smtClean="0">
                          <a:ln>
                            <a:noFill/>
                          </a:ln>
                          <a:solidFill>
                            <a:schemeClr val="tx2"/>
                          </a:solidFill>
                          <a:effectLst/>
                          <a:latin typeface="Arial" pitchFamily="34" charset="0"/>
                          <a:ea typeface="宋体" pitchFamily="2" charset="-122"/>
                        </a:rPr>
                        <a:t>TRIED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79999"/>
                      </a:schemeClr>
                    </a:solidFill>
                  </a:tcPr>
                </a:tc>
              </a:tr>
              <a:tr h="28487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0" i="0" u="none" strike="noStrike" cap="none" normalizeH="0" baseline="0" dirty="0" smtClean="0">
                          <a:ln>
                            <a:noFill/>
                          </a:ln>
                          <a:solidFill>
                            <a:schemeClr val="tx2"/>
                          </a:solidFill>
                          <a:effectLst/>
                          <a:latin typeface="Arial" pitchFamily="34" charset="0"/>
                          <a:ea typeface="宋体"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47842"/>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0" i="0" u="none" strike="noStrike" cap="none" normalizeH="0" baseline="0" dirty="0" smtClean="0">
                          <a:ln>
                            <a:noFill/>
                          </a:ln>
                          <a:solidFill>
                            <a:schemeClr val="tx2"/>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195"/>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050" b="0" i="0" u="none" strike="noStrike" cap="none" normalizeH="0" baseline="0" dirty="0" smtClean="0">
                          <a:ln>
                            <a:noFill/>
                          </a:ln>
                          <a:solidFill>
                            <a:schemeClr val="tx2"/>
                          </a:solidFill>
                          <a:effectLst/>
                          <a:latin typeface="Arial" pitchFamily="34" charset="0"/>
                          <a:ea typeface="宋体" pitchFamily="2" charset="-122"/>
                        </a:rPr>
                        <a:t>CONFIRMED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47842"/>
                      </a:schemeClr>
                    </a:solidFill>
                  </a:tcPr>
                </a:tc>
              </a:tr>
              <a:tr h="28487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0" i="0" u="none" strike="noStrike" cap="none" normalizeH="0" baseline="0" dirty="0" smtClean="0">
                          <a:ln>
                            <a:noFill/>
                          </a:ln>
                          <a:solidFill>
                            <a:schemeClr val="tx2"/>
                          </a:solidFill>
                          <a:effectLst/>
                          <a:latin typeface="Arial" pitchFamily="34" charset="0"/>
                          <a:ea typeface="宋体"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79999"/>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0" i="0" u="none" strike="noStrike" cap="none" normalizeH="0" baseline="0" dirty="0" smtClean="0">
                          <a:ln>
                            <a:noFill/>
                          </a:ln>
                          <a:solidFill>
                            <a:schemeClr val="tx2"/>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8196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050" b="0" i="0" u="none" strike="noStrike" cap="none" normalizeH="0" baseline="0" dirty="0" smtClean="0">
                          <a:ln>
                            <a:noFill/>
                          </a:ln>
                          <a:solidFill>
                            <a:schemeClr val="tx2"/>
                          </a:solidFill>
                          <a:effectLst/>
                          <a:latin typeface="Arial" pitchFamily="34" charset="0"/>
                          <a:ea typeface="宋体" pitchFamily="2" charset="-122"/>
                        </a:rPr>
                        <a:t>CANCLLING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79999"/>
                      </a:schemeClr>
                    </a:solidFill>
                  </a:tcPr>
                </a:tc>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2023762697"/>
              </p:ext>
            </p:extLst>
          </p:nvPr>
        </p:nvGraphicFramePr>
        <p:xfrm>
          <a:off x="6318351" y="2161697"/>
          <a:ext cx="1827851" cy="1245880"/>
        </p:xfrm>
        <a:graphic>
          <a:graphicData uri="http://schemas.openxmlformats.org/drawingml/2006/table">
            <a:tbl>
              <a:tblPr/>
              <a:tblGrid>
                <a:gridCol w="459698"/>
                <a:gridCol w="360040"/>
                <a:gridCol w="1008113"/>
              </a:tblGrid>
              <a:tr h="39127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1" i="0" u="none" strike="noStrike" cap="none" normalizeH="0" baseline="0" dirty="0" err="1" smtClean="0">
                          <a:ln>
                            <a:noFill/>
                          </a:ln>
                          <a:solidFill>
                            <a:srgbClr val="FFFFFF"/>
                          </a:solidFill>
                          <a:effectLst/>
                          <a:latin typeface="Arial" pitchFamily="34" charset="0"/>
                          <a:ea typeface="宋体" pitchFamily="2" charset="-122"/>
                        </a:rPr>
                        <a:t>txId</a:t>
                      </a:r>
                      <a:endParaRPr kumimoji="0" lang="en-US" altLang="zh-CN" sz="1200" b="1" i="0" u="none" strike="noStrike" cap="none" normalizeH="0" baseline="0" dirty="0" smtClean="0">
                        <a:ln>
                          <a:noFill/>
                        </a:ln>
                        <a:solidFill>
                          <a:srgbClr val="FFFFFF"/>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1" i="0" u="none" strike="noStrike" cap="none" normalizeH="0" baseline="0" dirty="0" smtClean="0">
                          <a:ln>
                            <a:noFill/>
                          </a:ln>
                          <a:solidFill>
                            <a:srgbClr val="FFFFFF"/>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70195"/>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1" i="0" u="none" strike="noStrike" cap="none" normalizeH="0" baseline="0" dirty="0" smtClean="0">
                          <a:ln>
                            <a:noFill/>
                          </a:ln>
                          <a:solidFill>
                            <a:srgbClr val="FFFFFF"/>
                          </a:solidFill>
                          <a:effectLst/>
                          <a:latin typeface="Arial" pitchFamily="34" charset="0"/>
                          <a:ea typeface="宋体" pitchFamily="2" charset="-122"/>
                        </a:rPr>
                        <a:t>status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8487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0" i="0" u="none" strike="noStrike" cap="none" normalizeH="0" baseline="0" dirty="0" smtClean="0">
                          <a:ln>
                            <a:noFill/>
                          </a:ln>
                          <a:solidFill>
                            <a:schemeClr val="tx2"/>
                          </a:solidFill>
                          <a:effectLst/>
                          <a:latin typeface="Arial" pitchFamily="34"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79999"/>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0" i="0" u="none" strike="noStrike" cap="none" normalizeH="0" baseline="0" dirty="0" smtClean="0">
                          <a:ln>
                            <a:noFill/>
                          </a:ln>
                          <a:solidFill>
                            <a:schemeClr val="tx2"/>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8196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050" b="0" i="0" u="none" strike="noStrike" cap="none" normalizeH="0" baseline="0" dirty="0" smtClean="0">
                          <a:ln>
                            <a:noFill/>
                          </a:ln>
                          <a:solidFill>
                            <a:schemeClr val="tx2"/>
                          </a:solidFill>
                          <a:effectLst/>
                          <a:latin typeface="Arial" pitchFamily="34" charset="0"/>
                          <a:ea typeface="宋体" pitchFamily="2" charset="-122"/>
                        </a:rPr>
                        <a:t>TRIED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79999"/>
                      </a:schemeClr>
                    </a:solidFill>
                  </a:tcPr>
                </a:tc>
              </a:tr>
              <a:tr h="28487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0" i="0" u="none" strike="noStrike" cap="none" normalizeH="0" baseline="0" dirty="0" smtClean="0">
                          <a:ln>
                            <a:noFill/>
                          </a:ln>
                          <a:solidFill>
                            <a:schemeClr val="tx2"/>
                          </a:solidFill>
                          <a:effectLst/>
                          <a:latin typeface="Arial" pitchFamily="34" charset="0"/>
                          <a:ea typeface="宋体"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47842"/>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0" i="0" u="none" strike="noStrike" cap="none" normalizeH="0" baseline="0" dirty="0" smtClean="0">
                          <a:ln>
                            <a:noFill/>
                          </a:ln>
                          <a:solidFill>
                            <a:schemeClr val="tx2"/>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195"/>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050" b="0" i="0" u="none" strike="noStrike" cap="none" normalizeH="0" baseline="0" dirty="0" smtClean="0">
                          <a:ln>
                            <a:noFill/>
                          </a:ln>
                          <a:solidFill>
                            <a:schemeClr val="tx2"/>
                          </a:solidFill>
                          <a:effectLst/>
                          <a:latin typeface="Arial" pitchFamily="34" charset="0"/>
                          <a:ea typeface="宋体" pitchFamily="2" charset="-122"/>
                        </a:rPr>
                        <a:t>CONFIRMED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47842"/>
                      </a:schemeClr>
                    </a:solidFill>
                  </a:tcPr>
                </a:tc>
              </a:tr>
              <a:tr h="28487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0" i="0" u="none" strike="noStrike" cap="none" normalizeH="0" baseline="0" dirty="0" smtClean="0">
                          <a:ln>
                            <a:noFill/>
                          </a:ln>
                          <a:solidFill>
                            <a:schemeClr val="tx2"/>
                          </a:solidFill>
                          <a:effectLst/>
                          <a:latin typeface="Arial" pitchFamily="34" charset="0"/>
                          <a:ea typeface="宋体"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79999"/>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200" b="0" i="0" u="none" strike="noStrike" cap="none" normalizeH="0" baseline="0" dirty="0" smtClean="0">
                          <a:ln>
                            <a:noFill/>
                          </a:ln>
                          <a:solidFill>
                            <a:schemeClr val="tx2"/>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8196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050" b="0" i="0" u="none" strike="noStrike" cap="none" normalizeH="0" baseline="0" dirty="0" smtClean="0">
                          <a:ln>
                            <a:noFill/>
                          </a:ln>
                          <a:solidFill>
                            <a:schemeClr val="tx2"/>
                          </a:solidFill>
                          <a:effectLst/>
                          <a:latin typeface="Arial" pitchFamily="34" charset="0"/>
                          <a:ea typeface="宋体" pitchFamily="2" charset="-122"/>
                        </a:rPr>
                        <a:t>CANCLLING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79999"/>
                      </a:schemeClr>
                    </a:solidFill>
                  </a:tcPr>
                </a:tc>
              </a:tr>
            </a:tbl>
          </a:graphicData>
        </a:graphic>
      </p:graphicFrame>
      <p:sp>
        <p:nvSpPr>
          <p:cNvPr id="18" name="Text Box 5"/>
          <p:cNvSpPr txBox="1">
            <a:spLocks noChangeArrowheads="1"/>
          </p:cNvSpPr>
          <p:nvPr/>
        </p:nvSpPr>
        <p:spPr bwMode="auto">
          <a:xfrm>
            <a:off x="4793113" y="6361583"/>
            <a:ext cx="164670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1400" smtClean="0">
                <a:solidFill>
                  <a:srgbClr val="333333"/>
                </a:solidFill>
              </a:rPr>
              <a:t>事务提交成功统计</a:t>
            </a:r>
            <a:endParaRPr lang="en-US" altLang="zh-CN" sz="1400" dirty="0">
              <a:solidFill>
                <a:srgbClr val="333333"/>
              </a:solidFill>
            </a:endParaRPr>
          </a:p>
        </p:txBody>
      </p:sp>
      <p:grpSp>
        <p:nvGrpSpPr>
          <p:cNvPr id="11" name="组 10"/>
          <p:cNvGrpSpPr/>
          <p:nvPr/>
        </p:nvGrpSpPr>
        <p:grpSpPr>
          <a:xfrm>
            <a:off x="2123728" y="4681858"/>
            <a:ext cx="1658011" cy="1887179"/>
            <a:chOff x="1942640" y="4038253"/>
            <a:chExt cx="1936949" cy="2204672"/>
          </a:xfrm>
        </p:grpSpPr>
        <p:pic>
          <p:nvPicPr>
            <p:cNvPr id="23" name="Picture 27" descr="circule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2640" y="4054041"/>
              <a:ext cx="1914983" cy="1899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Arc 28"/>
            <p:cNvSpPr>
              <a:spLocks/>
            </p:cNvSpPr>
            <p:nvPr/>
          </p:nvSpPr>
          <p:spPr bwMode="gray">
            <a:xfrm rot="5400000" flipH="1" flipV="1">
              <a:off x="1511287" y="4491032"/>
              <a:ext cx="1839348" cy="973262"/>
            </a:xfrm>
            <a:custGeom>
              <a:avLst/>
              <a:gdLst>
                <a:gd name="T0" fmla="*/ 0 w 41981"/>
                <a:gd name="T1" fmla="*/ 0 h 21791"/>
                <a:gd name="T2" fmla="*/ 0 w 41981"/>
                <a:gd name="T3" fmla="*/ 0 h 21791"/>
                <a:gd name="T4" fmla="*/ 0 w 41981"/>
                <a:gd name="T5" fmla="*/ 0 h 21791"/>
                <a:gd name="T6" fmla="*/ 0 60000 65536"/>
                <a:gd name="T7" fmla="*/ 0 60000 65536"/>
                <a:gd name="T8" fmla="*/ 0 60000 65536"/>
                <a:gd name="T9" fmla="*/ 0 w 41981"/>
                <a:gd name="T10" fmla="*/ 0 h 21791"/>
                <a:gd name="T11" fmla="*/ 41981 w 41981"/>
                <a:gd name="T12" fmla="*/ 21791 h 21791"/>
              </a:gdLst>
              <a:ahLst/>
              <a:cxnLst>
                <a:cxn ang="T6">
                  <a:pos x="T0" y="T1"/>
                </a:cxn>
                <a:cxn ang="T7">
                  <a:pos x="T2" y="T3"/>
                </a:cxn>
                <a:cxn ang="T8">
                  <a:pos x="T4" y="T5"/>
                </a:cxn>
              </a:cxnLst>
              <a:rect l="T9" t="T10" r="T11" b="T12"/>
              <a:pathLst>
                <a:path w="41981" h="21791" fill="none" extrusionOk="0">
                  <a:moveTo>
                    <a:pt x="-1" y="14446"/>
                  </a:moveTo>
                  <a:cubicBezTo>
                    <a:pt x="3037" y="5792"/>
                    <a:pt x="11209" y="-1"/>
                    <a:pt x="20381" y="0"/>
                  </a:cubicBezTo>
                  <a:cubicBezTo>
                    <a:pt x="32310" y="0"/>
                    <a:pt x="41981" y="9670"/>
                    <a:pt x="41981" y="21600"/>
                  </a:cubicBezTo>
                  <a:cubicBezTo>
                    <a:pt x="41981" y="21663"/>
                    <a:pt x="41980" y="21727"/>
                    <a:pt x="41980" y="21791"/>
                  </a:cubicBezTo>
                </a:path>
                <a:path w="41981" h="21791" stroke="0" extrusionOk="0">
                  <a:moveTo>
                    <a:pt x="-1" y="14446"/>
                  </a:moveTo>
                  <a:cubicBezTo>
                    <a:pt x="3037" y="5792"/>
                    <a:pt x="11209" y="-1"/>
                    <a:pt x="20381" y="0"/>
                  </a:cubicBezTo>
                  <a:cubicBezTo>
                    <a:pt x="32310" y="0"/>
                    <a:pt x="41981" y="9670"/>
                    <a:pt x="41981" y="21600"/>
                  </a:cubicBezTo>
                  <a:cubicBezTo>
                    <a:pt x="41981" y="21663"/>
                    <a:pt x="41980" y="21727"/>
                    <a:pt x="41980" y="21791"/>
                  </a:cubicBezTo>
                  <a:lnTo>
                    <a:pt x="20381" y="21600"/>
                  </a:lnTo>
                  <a:lnTo>
                    <a:pt x="-1" y="14446"/>
                  </a:lnTo>
                  <a:close/>
                </a:path>
              </a:pathLst>
            </a:custGeom>
            <a:solidFill>
              <a:schemeClr val="accent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dirty="0"/>
            </a:p>
          </p:txBody>
        </p:sp>
        <p:sp>
          <p:nvSpPr>
            <p:cNvPr id="25" name="Arc 29"/>
            <p:cNvSpPr>
              <a:spLocks/>
            </p:cNvSpPr>
            <p:nvPr/>
          </p:nvSpPr>
          <p:spPr bwMode="gray">
            <a:xfrm rot="16490432" flipH="1" flipV="1">
              <a:off x="2714810" y="4873457"/>
              <a:ext cx="1023990" cy="1185037"/>
            </a:xfrm>
            <a:custGeom>
              <a:avLst/>
              <a:gdLst>
                <a:gd name="T0" fmla="*/ 0 w 23364"/>
                <a:gd name="T1" fmla="*/ 0 h 27056"/>
                <a:gd name="T2" fmla="*/ 0 w 23364"/>
                <a:gd name="T3" fmla="*/ 0 h 27056"/>
                <a:gd name="T4" fmla="*/ 0 w 23364"/>
                <a:gd name="T5" fmla="*/ 0 h 27056"/>
                <a:gd name="T6" fmla="*/ 0 60000 65536"/>
                <a:gd name="T7" fmla="*/ 0 60000 65536"/>
                <a:gd name="T8" fmla="*/ 0 60000 65536"/>
                <a:gd name="T9" fmla="*/ 0 w 23364"/>
                <a:gd name="T10" fmla="*/ 0 h 27056"/>
                <a:gd name="T11" fmla="*/ 23364 w 23364"/>
                <a:gd name="T12" fmla="*/ 27056 h 27056"/>
              </a:gdLst>
              <a:ahLst/>
              <a:cxnLst>
                <a:cxn ang="T6">
                  <a:pos x="T0" y="T1"/>
                </a:cxn>
                <a:cxn ang="T7">
                  <a:pos x="T2" y="T3"/>
                </a:cxn>
                <a:cxn ang="T8">
                  <a:pos x="T4" y="T5"/>
                </a:cxn>
              </a:cxnLst>
              <a:rect l="T9" t="T10" r="T11" b="T12"/>
              <a:pathLst>
                <a:path w="23364" h="27056" fill="none" extrusionOk="0">
                  <a:moveTo>
                    <a:pt x="0" y="72"/>
                  </a:moveTo>
                  <a:cubicBezTo>
                    <a:pt x="586" y="24"/>
                    <a:pt x="1175" y="-1"/>
                    <a:pt x="1764" y="0"/>
                  </a:cubicBezTo>
                  <a:cubicBezTo>
                    <a:pt x="13693" y="0"/>
                    <a:pt x="23364" y="9670"/>
                    <a:pt x="23364" y="21600"/>
                  </a:cubicBezTo>
                  <a:cubicBezTo>
                    <a:pt x="23364" y="23441"/>
                    <a:pt x="23128" y="25274"/>
                    <a:pt x="22663" y="27055"/>
                  </a:cubicBezTo>
                </a:path>
                <a:path w="23364" h="27056" stroke="0" extrusionOk="0">
                  <a:moveTo>
                    <a:pt x="0" y="72"/>
                  </a:moveTo>
                  <a:cubicBezTo>
                    <a:pt x="586" y="24"/>
                    <a:pt x="1175" y="-1"/>
                    <a:pt x="1764" y="0"/>
                  </a:cubicBezTo>
                  <a:cubicBezTo>
                    <a:pt x="13693" y="0"/>
                    <a:pt x="23364" y="9670"/>
                    <a:pt x="23364" y="21600"/>
                  </a:cubicBezTo>
                  <a:cubicBezTo>
                    <a:pt x="23364" y="23441"/>
                    <a:pt x="23128" y="25274"/>
                    <a:pt x="22663" y="27055"/>
                  </a:cubicBezTo>
                  <a:lnTo>
                    <a:pt x="1764" y="21600"/>
                  </a:lnTo>
                  <a:lnTo>
                    <a:pt x="0" y="72"/>
                  </a:lnTo>
                  <a:close/>
                </a:path>
              </a:pathLst>
            </a:custGeom>
            <a:solidFill>
              <a:schemeClr val="folHlink">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6" name="Arc 30"/>
            <p:cNvSpPr>
              <a:spLocks/>
            </p:cNvSpPr>
            <p:nvPr/>
          </p:nvSpPr>
          <p:spPr bwMode="gray">
            <a:xfrm rot="11090432" flipH="1" flipV="1">
              <a:off x="2946317" y="4105918"/>
              <a:ext cx="568863" cy="925877"/>
            </a:xfrm>
            <a:custGeom>
              <a:avLst/>
              <a:gdLst>
                <a:gd name="T0" fmla="*/ 0 w 12999"/>
                <a:gd name="T1" fmla="*/ 0 h 21112"/>
                <a:gd name="T2" fmla="*/ 0 w 12999"/>
                <a:gd name="T3" fmla="*/ 0 h 21112"/>
                <a:gd name="T4" fmla="*/ 0 w 12999"/>
                <a:gd name="T5" fmla="*/ 0 h 21112"/>
                <a:gd name="T6" fmla="*/ 0 60000 65536"/>
                <a:gd name="T7" fmla="*/ 0 60000 65536"/>
                <a:gd name="T8" fmla="*/ 0 60000 65536"/>
                <a:gd name="T9" fmla="*/ 0 w 12999"/>
                <a:gd name="T10" fmla="*/ 0 h 21112"/>
                <a:gd name="T11" fmla="*/ 12999 w 12999"/>
                <a:gd name="T12" fmla="*/ 21112 h 21112"/>
              </a:gdLst>
              <a:ahLst/>
              <a:cxnLst>
                <a:cxn ang="T6">
                  <a:pos x="T0" y="T1"/>
                </a:cxn>
                <a:cxn ang="T7">
                  <a:pos x="T2" y="T3"/>
                </a:cxn>
                <a:cxn ang="T8">
                  <a:pos x="T4" y="T5"/>
                </a:cxn>
              </a:cxnLst>
              <a:rect l="T9" t="T10" r="T11" b="T12"/>
              <a:pathLst>
                <a:path w="12999" h="21112" fill="none" extrusionOk="0">
                  <a:moveTo>
                    <a:pt x="4565" y="-1"/>
                  </a:moveTo>
                  <a:cubicBezTo>
                    <a:pt x="7622" y="661"/>
                    <a:pt x="10500" y="1978"/>
                    <a:pt x="12999" y="3861"/>
                  </a:cubicBezTo>
                </a:path>
                <a:path w="12999" h="21112" stroke="0" extrusionOk="0">
                  <a:moveTo>
                    <a:pt x="4565" y="-1"/>
                  </a:moveTo>
                  <a:cubicBezTo>
                    <a:pt x="7622" y="661"/>
                    <a:pt x="10500" y="1978"/>
                    <a:pt x="12999" y="3861"/>
                  </a:cubicBezTo>
                  <a:lnTo>
                    <a:pt x="0" y="21112"/>
                  </a:lnTo>
                  <a:lnTo>
                    <a:pt x="4565" y="-1"/>
                  </a:lnTo>
                  <a:close/>
                </a:path>
              </a:pathLst>
            </a:custGeom>
            <a:solidFill>
              <a:schemeClr val="accent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7" name="Arc 31"/>
            <p:cNvSpPr>
              <a:spLocks/>
            </p:cNvSpPr>
            <p:nvPr/>
          </p:nvSpPr>
          <p:spPr bwMode="gray">
            <a:xfrm rot="13924529" flipH="1" flipV="1">
              <a:off x="3032630" y="4407564"/>
              <a:ext cx="746566" cy="947353"/>
            </a:xfrm>
            <a:custGeom>
              <a:avLst/>
              <a:gdLst>
                <a:gd name="T0" fmla="*/ 0 w 17040"/>
                <a:gd name="T1" fmla="*/ 0 h 21600"/>
                <a:gd name="T2" fmla="*/ 0 w 17040"/>
                <a:gd name="T3" fmla="*/ 0 h 21600"/>
                <a:gd name="T4" fmla="*/ 0 w 17040"/>
                <a:gd name="T5" fmla="*/ 0 h 21600"/>
                <a:gd name="T6" fmla="*/ 0 60000 65536"/>
                <a:gd name="T7" fmla="*/ 0 60000 65536"/>
                <a:gd name="T8" fmla="*/ 0 60000 65536"/>
                <a:gd name="T9" fmla="*/ 0 w 17040"/>
                <a:gd name="T10" fmla="*/ 0 h 21600"/>
                <a:gd name="T11" fmla="*/ 17040 w 17040"/>
                <a:gd name="T12" fmla="*/ 21600 h 21600"/>
              </a:gdLst>
              <a:ahLst/>
              <a:cxnLst>
                <a:cxn ang="T6">
                  <a:pos x="T0" y="T1"/>
                </a:cxn>
                <a:cxn ang="T7">
                  <a:pos x="T2" y="T3"/>
                </a:cxn>
                <a:cxn ang="T8">
                  <a:pos x="T4" y="T5"/>
                </a:cxn>
              </a:cxnLst>
              <a:rect l="T9" t="T10" r="T11" b="T12"/>
              <a:pathLst>
                <a:path w="17040" h="21600" fill="none" extrusionOk="0">
                  <a:moveTo>
                    <a:pt x="-1" y="343"/>
                  </a:moveTo>
                  <a:cubicBezTo>
                    <a:pt x="1266" y="114"/>
                    <a:pt x="2550" y="-1"/>
                    <a:pt x="3837" y="0"/>
                  </a:cubicBezTo>
                  <a:cubicBezTo>
                    <a:pt x="8615" y="0"/>
                    <a:pt x="13258" y="1584"/>
                    <a:pt x="17040" y="4504"/>
                  </a:cubicBezTo>
                </a:path>
                <a:path w="17040" h="21600" stroke="0" extrusionOk="0">
                  <a:moveTo>
                    <a:pt x="-1" y="343"/>
                  </a:moveTo>
                  <a:cubicBezTo>
                    <a:pt x="1266" y="114"/>
                    <a:pt x="2550" y="-1"/>
                    <a:pt x="3837" y="0"/>
                  </a:cubicBezTo>
                  <a:cubicBezTo>
                    <a:pt x="8615" y="0"/>
                    <a:pt x="13258" y="1584"/>
                    <a:pt x="17040" y="4504"/>
                  </a:cubicBezTo>
                  <a:lnTo>
                    <a:pt x="3837" y="21600"/>
                  </a:lnTo>
                  <a:lnTo>
                    <a:pt x="-1" y="343"/>
                  </a:lnTo>
                  <a:close/>
                </a:path>
              </a:pathLst>
            </a:custGeom>
            <a:solidFill>
              <a:schemeClr val="tx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8" name="Arc 32"/>
            <p:cNvSpPr>
              <a:spLocks/>
            </p:cNvSpPr>
            <p:nvPr/>
          </p:nvSpPr>
          <p:spPr bwMode="gray">
            <a:xfrm rot="9746424" flipH="1" flipV="1">
              <a:off x="2762703" y="4038253"/>
              <a:ext cx="536195" cy="901066"/>
            </a:xfrm>
            <a:custGeom>
              <a:avLst/>
              <a:gdLst>
                <a:gd name="T0" fmla="*/ 0 w 12246"/>
                <a:gd name="T1" fmla="*/ 0 h 20557"/>
                <a:gd name="T2" fmla="*/ 0 w 12246"/>
                <a:gd name="T3" fmla="*/ 0 h 20557"/>
                <a:gd name="T4" fmla="*/ 0 w 12246"/>
                <a:gd name="T5" fmla="*/ 0 h 20557"/>
                <a:gd name="T6" fmla="*/ 0 60000 65536"/>
                <a:gd name="T7" fmla="*/ 0 60000 65536"/>
                <a:gd name="T8" fmla="*/ 0 60000 65536"/>
                <a:gd name="T9" fmla="*/ 0 w 12246"/>
                <a:gd name="T10" fmla="*/ 0 h 20557"/>
                <a:gd name="T11" fmla="*/ 12246 w 12246"/>
                <a:gd name="T12" fmla="*/ 20557 h 20557"/>
              </a:gdLst>
              <a:ahLst/>
              <a:cxnLst>
                <a:cxn ang="T6">
                  <a:pos x="T0" y="T1"/>
                </a:cxn>
                <a:cxn ang="T7">
                  <a:pos x="T2" y="T3"/>
                </a:cxn>
                <a:cxn ang="T8">
                  <a:pos x="T4" y="T5"/>
                </a:cxn>
              </a:cxnLst>
              <a:rect l="T9" t="T10" r="T11" b="T12"/>
              <a:pathLst>
                <a:path w="12246" h="20557" fill="none" extrusionOk="0">
                  <a:moveTo>
                    <a:pt x="6630" y="0"/>
                  </a:moveTo>
                  <a:cubicBezTo>
                    <a:pt x="8626" y="643"/>
                    <a:pt x="10518" y="1574"/>
                    <a:pt x="12246" y="2763"/>
                  </a:cubicBezTo>
                </a:path>
                <a:path w="12246" h="20557" stroke="0" extrusionOk="0">
                  <a:moveTo>
                    <a:pt x="6630" y="0"/>
                  </a:moveTo>
                  <a:cubicBezTo>
                    <a:pt x="8626" y="643"/>
                    <a:pt x="10518" y="1574"/>
                    <a:pt x="12246" y="2763"/>
                  </a:cubicBezTo>
                  <a:lnTo>
                    <a:pt x="0" y="20557"/>
                  </a:lnTo>
                  <a:lnTo>
                    <a:pt x="6630" y="0"/>
                  </a:lnTo>
                  <a:close/>
                </a:path>
              </a:pathLst>
            </a:custGeom>
            <a:solidFill>
              <a:schemeClr val="hlink">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nvGrpSpPr>
            <p:cNvPr id="32" name="Group 36"/>
            <p:cNvGrpSpPr>
              <a:grpSpLocks/>
            </p:cNvGrpSpPr>
            <p:nvPr/>
          </p:nvGrpSpPr>
          <p:grpSpPr bwMode="auto">
            <a:xfrm rot="17866498" flipH="1" flipV="1">
              <a:off x="2642818" y="5285282"/>
              <a:ext cx="1562832" cy="352454"/>
              <a:chOff x="2532" y="1051"/>
              <a:chExt cx="839" cy="215"/>
            </a:xfrm>
          </p:grpSpPr>
          <p:grpSp>
            <p:nvGrpSpPr>
              <p:cNvPr id="33" name="Group 37"/>
              <p:cNvGrpSpPr>
                <a:grpSpLocks/>
              </p:cNvGrpSpPr>
              <p:nvPr/>
            </p:nvGrpSpPr>
            <p:grpSpPr bwMode="auto">
              <a:xfrm>
                <a:off x="2532" y="1051"/>
                <a:ext cx="743" cy="185"/>
                <a:chOff x="1565" y="2568"/>
                <a:chExt cx="1118" cy="279"/>
              </a:xfrm>
            </p:grpSpPr>
            <p:sp>
              <p:nvSpPr>
                <p:cNvPr id="39" name="AutoShape 38"/>
                <p:cNvSpPr>
                  <a:spLocks noChangeArrowheads="1"/>
                </p:cNvSpPr>
                <p:nvPr/>
              </p:nvSpPr>
              <p:spPr bwMode="white">
                <a:xfrm rot="5263130">
                  <a:off x="1859" y="2274"/>
                  <a:ext cx="227" cy="816"/>
                </a:xfrm>
                <a:prstGeom prst="moon">
                  <a:avLst>
                    <a:gd name="adj" fmla="val 49773"/>
                  </a:avLst>
                </a:prstGeom>
                <a:solidFill>
                  <a:srgbClr val="FFFFFF">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40" name="AutoShape 39"/>
                <p:cNvSpPr>
                  <a:spLocks noChangeArrowheads="1"/>
                </p:cNvSpPr>
                <p:nvPr/>
              </p:nvSpPr>
              <p:spPr bwMode="white">
                <a:xfrm rot="6078281">
                  <a:off x="1995" y="2274"/>
                  <a:ext cx="227" cy="816"/>
                </a:xfrm>
                <a:prstGeom prst="moon">
                  <a:avLst>
                    <a:gd name="adj" fmla="val 49773"/>
                  </a:avLst>
                </a:prstGeom>
                <a:solidFill>
                  <a:srgbClr val="FFFFFF">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41" name="AutoShape 40"/>
                <p:cNvSpPr>
                  <a:spLocks noChangeArrowheads="1"/>
                </p:cNvSpPr>
                <p:nvPr/>
              </p:nvSpPr>
              <p:spPr bwMode="white">
                <a:xfrm rot="6373927">
                  <a:off x="2071" y="2296"/>
                  <a:ext cx="227" cy="816"/>
                </a:xfrm>
                <a:prstGeom prst="moon">
                  <a:avLst>
                    <a:gd name="adj" fmla="val 49773"/>
                  </a:avLst>
                </a:prstGeom>
                <a:solidFill>
                  <a:srgbClr val="FFFFFF">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42" name="AutoShape 41"/>
                <p:cNvSpPr>
                  <a:spLocks noChangeArrowheads="1"/>
                </p:cNvSpPr>
                <p:nvPr/>
              </p:nvSpPr>
              <p:spPr bwMode="white">
                <a:xfrm rot="6906312">
                  <a:off x="2161" y="2326"/>
                  <a:ext cx="227" cy="816"/>
                </a:xfrm>
                <a:prstGeom prst="moon">
                  <a:avLst>
                    <a:gd name="adj" fmla="val 49773"/>
                  </a:avLst>
                </a:prstGeom>
                <a:solidFill>
                  <a:srgbClr val="FFFFFF">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grpSp>
          <p:grpSp>
            <p:nvGrpSpPr>
              <p:cNvPr id="34" name="Group 42"/>
              <p:cNvGrpSpPr>
                <a:grpSpLocks/>
              </p:cNvGrpSpPr>
              <p:nvPr/>
            </p:nvGrpSpPr>
            <p:grpSpPr bwMode="auto">
              <a:xfrm rot="1353540">
                <a:off x="2688" y="1100"/>
                <a:ext cx="683" cy="166"/>
                <a:chOff x="1565" y="2568"/>
                <a:chExt cx="1028" cy="249"/>
              </a:xfrm>
            </p:grpSpPr>
            <p:sp>
              <p:nvSpPr>
                <p:cNvPr id="35" name="AutoShape 43"/>
                <p:cNvSpPr>
                  <a:spLocks noChangeArrowheads="1"/>
                </p:cNvSpPr>
                <p:nvPr/>
              </p:nvSpPr>
              <p:spPr bwMode="white">
                <a:xfrm rot="5263130">
                  <a:off x="1859" y="2274"/>
                  <a:ext cx="227" cy="816"/>
                </a:xfrm>
                <a:prstGeom prst="moon">
                  <a:avLst>
                    <a:gd name="adj" fmla="val 49773"/>
                  </a:avLst>
                </a:prstGeom>
                <a:solidFill>
                  <a:srgbClr val="FFFFFF">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6" name="AutoShape 44"/>
                <p:cNvSpPr>
                  <a:spLocks noChangeArrowheads="1"/>
                </p:cNvSpPr>
                <p:nvPr/>
              </p:nvSpPr>
              <p:spPr bwMode="white">
                <a:xfrm rot="6078281">
                  <a:off x="1995" y="2274"/>
                  <a:ext cx="227" cy="816"/>
                </a:xfrm>
                <a:prstGeom prst="moon">
                  <a:avLst>
                    <a:gd name="adj" fmla="val 49773"/>
                  </a:avLst>
                </a:prstGeom>
                <a:solidFill>
                  <a:srgbClr val="FFFFFF">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7" name="AutoShape 45"/>
                <p:cNvSpPr>
                  <a:spLocks noChangeArrowheads="1"/>
                </p:cNvSpPr>
                <p:nvPr/>
              </p:nvSpPr>
              <p:spPr bwMode="white">
                <a:xfrm rot="6373927">
                  <a:off x="2071" y="2296"/>
                  <a:ext cx="227" cy="816"/>
                </a:xfrm>
                <a:prstGeom prst="moon">
                  <a:avLst>
                    <a:gd name="adj" fmla="val 49773"/>
                  </a:avLst>
                </a:prstGeom>
                <a:solidFill>
                  <a:srgbClr val="FFFFFF">
                    <a:alpha val="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grpSp>
        </p:grpSp>
      </p:grpSp>
      <p:sp>
        <p:nvSpPr>
          <p:cNvPr id="13" name="文本框 12"/>
          <p:cNvSpPr txBox="1"/>
          <p:nvPr/>
        </p:nvSpPr>
        <p:spPr>
          <a:xfrm rot="17855786">
            <a:off x="2157297" y="5264948"/>
            <a:ext cx="760144" cy="276999"/>
          </a:xfrm>
          <a:prstGeom prst="rect">
            <a:avLst/>
          </a:prstGeom>
          <a:noFill/>
        </p:spPr>
        <p:txBody>
          <a:bodyPr wrap="none" rtlCol="0">
            <a:spAutoFit/>
          </a:bodyPr>
          <a:lstStyle/>
          <a:p>
            <a:r>
              <a:rPr kumimoji="1" lang="zh-CN" altLang="en-US" sz="1200" dirty="0" smtClean="0">
                <a:solidFill>
                  <a:schemeClr val="bg1"/>
                </a:solidFill>
              </a:rPr>
              <a:t>成功</a:t>
            </a:r>
            <a:r>
              <a:rPr kumimoji="1" lang="en-US" altLang="zh-CN" sz="1200" dirty="0" smtClean="0">
                <a:solidFill>
                  <a:schemeClr val="bg1"/>
                </a:solidFill>
              </a:rPr>
              <a:t>46%</a:t>
            </a:r>
            <a:endParaRPr kumimoji="1" lang="zh-CN" altLang="en-US" sz="1200" dirty="0">
              <a:solidFill>
                <a:schemeClr val="bg1"/>
              </a:solidFill>
            </a:endParaRPr>
          </a:p>
        </p:txBody>
      </p:sp>
      <p:sp>
        <p:nvSpPr>
          <p:cNvPr id="54" name="文本框 53"/>
          <p:cNvSpPr txBox="1"/>
          <p:nvPr/>
        </p:nvSpPr>
        <p:spPr>
          <a:xfrm rot="19439301">
            <a:off x="2842890" y="5752466"/>
            <a:ext cx="760144" cy="276999"/>
          </a:xfrm>
          <a:prstGeom prst="rect">
            <a:avLst/>
          </a:prstGeom>
          <a:noFill/>
        </p:spPr>
        <p:txBody>
          <a:bodyPr wrap="none" rtlCol="0">
            <a:spAutoFit/>
          </a:bodyPr>
          <a:lstStyle/>
          <a:p>
            <a:r>
              <a:rPr kumimoji="1" lang="zh-CN" altLang="en-US" sz="1200" dirty="0" smtClean="0">
                <a:solidFill>
                  <a:schemeClr val="bg1"/>
                </a:solidFill>
              </a:rPr>
              <a:t>失败</a:t>
            </a:r>
            <a:r>
              <a:rPr kumimoji="1" lang="en-US" altLang="zh-CN" sz="1200" dirty="0" smtClean="0">
                <a:solidFill>
                  <a:schemeClr val="bg1"/>
                </a:solidFill>
              </a:rPr>
              <a:t>32%</a:t>
            </a:r>
            <a:endParaRPr kumimoji="1" lang="zh-CN" altLang="en-US" sz="1200" dirty="0">
              <a:solidFill>
                <a:schemeClr val="bg1"/>
              </a:solidFill>
            </a:endParaRPr>
          </a:p>
        </p:txBody>
      </p:sp>
      <p:sp>
        <p:nvSpPr>
          <p:cNvPr id="60" name="文本框 59"/>
          <p:cNvSpPr txBox="1"/>
          <p:nvPr/>
        </p:nvSpPr>
        <p:spPr>
          <a:xfrm rot="20269437">
            <a:off x="3004010" y="5203735"/>
            <a:ext cx="760144" cy="276999"/>
          </a:xfrm>
          <a:prstGeom prst="rect">
            <a:avLst/>
          </a:prstGeom>
          <a:noFill/>
        </p:spPr>
        <p:txBody>
          <a:bodyPr wrap="none" rtlCol="0">
            <a:spAutoFit/>
          </a:bodyPr>
          <a:lstStyle/>
          <a:p>
            <a:r>
              <a:rPr kumimoji="1" lang="zh-CN" altLang="en-US" sz="1200" dirty="0" smtClean="0">
                <a:solidFill>
                  <a:schemeClr val="bg1"/>
                </a:solidFill>
              </a:rPr>
              <a:t>取消</a:t>
            </a:r>
            <a:r>
              <a:rPr kumimoji="1" lang="en-US" altLang="zh-CN" sz="1200" dirty="0" smtClean="0">
                <a:solidFill>
                  <a:schemeClr val="bg1"/>
                </a:solidFill>
              </a:rPr>
              <a:t>15%</a:t>
            </a:r>
            <a:endParaRPr kumimoji="1" lang="zh-CN" altLang="en-US" sz="1200" dirty="0">
              <a:solidFill>
                <a:schemeClr val="bg1"/>
              </a:solidFill>
            </a:endParaRPr>
          </a:p>
        </p:txBody>
      </p:sp>
      <p:sp>
        <p:nvSpPr>
          <p:cNvPr id="61" name="文本框 60"/>
          <p:cNvSpPr txBox="1"/>
          <p:nvPr/>
        </p:nvSpPr>
        <p:spPr>
          <a:xfrm rot="17949007">
            <a:off x="2837809" y="4954844"/>
            <a:ext cx="681597" cy="276999"/>
          </a:xfrm>
          <a:prstGeom prst="rect">
            <a:avLst/>
          </a:prstGeom>
          <a:noFill/>
        </p:spPr>
        <p:txBody>
          <a:bodyPr wrap="none" rtlCol="0">
            <a:spAutoFit/>
          </a:bodyPr>
          <a:lstStyle/>
          <a:p>
            <a:r>
              <a:rPr kumimoji="1" lang="zh-CN" altLang="en-US" sz="1200" dirty="0" smtClean="0">
                <a:solidFill>
                  <a:schemeClr val="bg1"/>
                </a:solidFill>
              </a:rPr>
              <a:t>确认</a:t>
            </a:r>
            <a:r>
              <a:rPr kumimoji="1" lang="en-US" altLang="zh-CN" sz="1200" dirty="0">
                <a:solidFill>
                  <a:schemeClr val="bg1"/>
                </a:solidFill>
              </a:rPr>
              <a:t>4</a:t>
            </a:r>
            <a:r>
              <a:rPr kumimoji="1" lang="en-US" altLang="zh-CN" sz="1200" dirty="0" smtClean="0">
                <a:solidFill>
                  <a:schemeClr val="bg1"/>
                </a:solidFill>
              </a:rPr>
              <a:t>%</a:t>
            </a:r>
            <a:endParaRPr kumimoji="1" lang="zh-CN" altLang="en-US" sz="1200" dirty="0">
              <a:solidFill>
                <a:schemeClr val="bg1"/>
              </a:solidFill>
            </a:endParaRPr>
          </a:p>
        </p:txBody>
      </p:sp>
      <p:sp>
        <p:nvSpPr>
          <p:cNvPr id="62" name="文本框 61"/>
          <p:cNvSpPr txBox="1"/>
          <p:nvPr/>
        </p:nvSpPr>
        <p:spPr>
          <a:xfrm rot="16655692">
            <a:off x="2712974" y="4817311"/>
            <a:ext cx="681597" cy="276999"/>
          </a:xfrm>
          <a:prstGeom prst="rect">
            <a:avLst/>
          </a:prstGeom>
          <a:noFill/>
        </p:spPr>
        <p:txBody>
          <a:bodyPr wrap="none" rtlCol="0">
            <a:spAutoFit/>
          </a:bodyPr>
          <a:lstStyle/>
          <a:p>
            <a:r>
              <a:rPr kumimoji="1" lang="zh-CN" altLang="en-US" sz="1200" dirty="0" smtClean="0">
                <a:solidFill>
                  <a:schemeClr val="bg1"/>
                </a:solidFill>
              </a:rPr>
              <a:t>异常</a:t>
            </a:r>
            <a:r>
              <a:rPr kumimoji="1" lang="en-US" altLang="zh-CN" sz="1200" dirty="0">
                <a:solidFill>
                  <a:schemeClr val="bg1"/>
                </a:solidFill>
              </a:rPr>
              <a:t>3</a:t>
            </a:r>
            <a:r>
              <a:rPr kumimoji="1" lang="en-US" altLang="zh-CN" sz="1200" dirty="0" smtClean="0">
                <a:solidFill>
                  <a:schemeClr val="bg1"/>
                </a:solidFill>
              </a:rPr>
              <a:t>%</a:t>
            </a:r>
            <a:endParaRPr kumimoji="1" lang="zh-CN" altLang="en-US" sz="1200" dirty="0">
              <a:solidFill>
                <a:schemeClr val="bg1"/>
              </a:solidFill>
            </a:endParaRPr>
          </a:p>
        </p:txBody>
      </p:sp>
      <p:cxnSp>
        <p:nvCxnSpPr>
          <p:cNvPr id="15" name="直线连接符 14"/>
          <p:cNvCxnSpPr/>
          <p:nvPr/>
        </p:nvCxnSpPr>
        <p:spPr>
          <a:xfrm>
            <a:off x="2519747" y="6108143"/>
            <a:ext cx="301428" cy="4073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线连接符 62"/>
          <p:cNvCxnSpPr>
            <a:stCxn id="18" idx="1"/>
          </p:cNvCxnSpPr>
          <p:nvPr/>
        </p:nvCxnSpPr>
        <p:spPr>
          <a:xfrm flipH="1" flipV="1">
            <a:off x="2815085" y="6510294"/>
            <a:ext cx="1978028" cy="5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线连接符 63"/>
          <p:cNvCxnSpPr/>
          <p:nvPr/>
        </p:nvCxnSpPr>
        <p:spPr>
          <a:xfrm flipH="1">
            <a:off x="3391228" y="5958456"/>
            <a:ext cx="1406275" cy="4040"/>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 Box 5"/>
          <p:cNvSpPr txBox="1">
            <a:spLocks noChangeArrowheads="1"/>
          </p:cNvSpPr>
          <p:nvPr/>
        </p:nvSpPr>
        <p:spPr bwMode="auto">
          <a:xfrm>
            <a:off x="4793113" y="5829905"/>
            <a:ext cx="164670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1400" dirty="0" smtClean="0">
                <a:solidFill>
                  <a:srgbClr val="333333"/>
                </a:solidFill>
              </a:rPr>
              <a:t>事务提交失败统计</a:t>
            </a:r>
            <a:endParaRPr lang="en-US" altLang="zh-CN" sz="1400" dirty="0">
              <a:solidFill>
                <a:srgbClr val="333333"/>
              </a:solidFill>
            </a:endParaRPr>
          </a:p>
        </p:txBody>
      </p:sp>
      <p:cxnSp>
        <p:nvCxnSpPr>
          <p:cNvPr id="66" name="直线连接符 65"/>
          <p:cNvCxnSpPr/>
          <p:nvPr/>
        </p:nvCxnSpPr>
        <p:spPr>
          <a:xfrm flipH="1">
            <a:off x="3580131" y="5443167"/>
            <a:ext cx="1216271" cy="14483"/>
          </a:xfrm>
          <a:prstGeom prst="line">
            <a:avLst/>
          </a:prstGeom>
        </p:spPr>
        <p:style>
          <a:lnRef idx="1">
            <a:schemeClr val="accent1"/>
          </a:lnRef>
          <a:fillRef idx="0">
            <a:schemeClr val="accent1"/>
          </a:fillRef>
          <a:effectRef idx="0">
            <a:schemeClr val="accent1"/>
          </a:effectRef>
          <a:fontRef idx="minor">
            <a:schemeClr val="tx1"/>
          </a:fontRef>
        </p:style>
      </p:cxnSp>
      <p:sp>
        <p:nvSpPr>
          <p:cNvPr id="68" name="Text Box 5"/>
          <p:cNvSpPr txBox="1">
            <a:spLocks noChangeArrowheads="1"/>
          </p:cNvSpPr>
          <p:nvPr/>
        </p:nvSpPr>
        <p:spPr bwMode="auto">
          <a:xfrm>
            <a:off x="4793113" y="5298227"/>
            <a:ext cx="164670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1400" dirty="0" smtClean="0">
                <a:solidFill>
                  <a:srgbClr val="333333"/>
                </a:solidFill>
              </a:rPr>
              <a:t>事务正在取消统计</a:t>
            </a:r>
            <a:endParaRPr lang="en-US" altLang="zh-CN" sz="1400" dirty="0">
              <a:solidFill>
                <a:srgbClr val="333333"/>
              </a:solidFill>
            </a:endParaRPr>
          </a:p>
        </p:txBody>
      </p:sp>
      <p:cxnSp>
        <p:nvCxnSpPr>
          <p:cNvPr id="69" name="直线连接符 68"/>
          <p:cNvCxnSpPr/>
          <p:nvPr/>
        </p:nvCxnSpPr>
        <p:spPr>
          <a:xfrm flipH="1">
            <a:off x="3332974" y="4922617"/>
            <a:ext cx="1479919" cy="7703"/>
          </a:xfrm>
          <a:prstGeom prst="line">
            <a:avLst/>
          </a:prstGeom>
        </p:spPr>
        <p:style>
          <a:lnRef idx="1">
            <a:schemeClr val="accent1"/>
          </a:lnRef>
          <a:fillRef idx="0">
            <a:schemeClr val="accent1"/>
          </a:fillRef>
          <a:effectRef idx="0">
            <a:schemeClr val="accent1"/>
          </a:effectRef>
          <a:fontRef idx="minor">
            <a:schemeClr val="tx1"/>
          </a:fontRef>
        </p:style>
      </p:cxnSp>
      <p:sp>
        <p:nvSpPr>
          <p:cNvPr id="71" name="Text Box 5"/>
          <p:cNvSpPr txBox="1">
            <a:spLocks noChangeArrowheads="1"/>
          </p:cNvSpPr>
          <p:nvPr/>
        </p:nvSpPr>
        <p:spPr bwMode="auto">
          <a:xfrm>
            <a:off x="4793113" y="4766549"/>
            <a:ext cx="164670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1400" dirty="0" smtClean="0">
                <a:solidFill>
                  <a:srgbClr val="333333"/>
                </a:solidFill>
              </a:rPr>
              <a:t>事务正在确认统计</a:t>
            </a:r>
            <a:endParaRPr lang="en-US" altLang="zh-CN" sz="1400" dirty="0">
              <a:solidFill>
                <a:srgbClr val="333333"/>
              </a:solidFill>
            </a:endParaRPr>
          </a:p>
        </p:txBody>
      </p:sp>
      <p:cxnSp>
        <p:nvCxnSpPr>
          <p:cNvPr id="72" name="直线连接符 71"/>
          <p:cNvCxnSpPr/>
          <p:nvPr/>
        </p:nvCxnSpPr>
        <p:spPr>
          <a:xfrm flipH="1">
            <a:off x="3109687" y="4405109"/>
            <a:ext cx="292038" cy="38151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线连接符 74"/>
          <p:cNvCxnSpPr/>
          <p:nvPr/>
        </p:nvCxnSpPr>
        <p:spPr>
          <a:xfrm flipH="1" flipV="1">
            <a:off x="3390575" y="4401218"/>
            <a:ext cx="1414482" cy="4542"/>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 Box 5"/>
          <p:cNvSpPr txBox="1">
            <a:spLocks noChangeArrowheads="1"/>
          </p:cNvSpPr>
          <p:nvPr/>
        </p:nvSpPr>
        <p:spPr bwMode="auto">
          <a:xfrm>
            <a:off x="4793113" y="4234871"/>
            <a:ext cx="164670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1400" dirty="0" smtClean="0">
                <a:solidFill>
                  <a:srgbClr val="333333"/>
                </a:solidFill>
              </a:rPr>
              <a:t>事务异常状态统计</a:t>
            </a:r>
            <a:endParaRPr lang="en-US" altLang="zh-CN" sz="1400" dirty="0">
              <a:solidFill>
                <a:srgbClr val="333333"/>
              </a:solidFill>
            </a:endParaRPr>
          </a:p>
        </p:txBody>
      </p:sp>
    </p:spTree>
    <p:extLst>
      <p:ext uri="{BB962C8B-B14F-4D97-AF65-F5344CB8AC3E}">
        <p14:creationId xmlns:p14="http://schemas.microsoft.com/office/powerpoint/2010/main" val="7093935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dirty="0" smtClean="0">
                <a:latin typeface="Microsoft YaHei" charset="0"/>
                <a:ea typeface="Microsoft YaHei" charset="0"/>
                <a:cs typeface="Microsoft YaHei" charset="0"/>
              </a:rPr>
              <a:t>QA</a:t>
            </a:r>
            <a:endParaRPr kumimoji="1" lang="zh-CN" altLang="en-US" dirty="0">
              <a:latin typeface="Microsoft YaHei" charset="0"/>
              <a:ea typeface="Microsoft YaHei" charset="0"/>
              <a:cs typeface="Microsoft YaHei" charset="0"/>
            </a:endParaRPr>
          </a:p>
        </p:txBody>
      </p:sp>
      <p:sp>
        <p:nvSpPr>
          <p:cNvPr id="3" name="内容占位符 2"/>
          <p:cNvSpPr>
            <a:spLocks noGrp="1"/>
          </p:cNvSpPr>
          <p:nvPr>
            <p:ph idx="1"/>
          </p:nvPr>
        </p:nvSpPr>
        <p:spPr/>
        <p:txBody>
          <a:bodyPr/>
          <a:lstStyle/>
          <a:p>
            <a:r>
              <a:rPr kumimoji="1" lang="zh-CN" altLang="en-US" dirty="0" smtClean="0">
                <a:latin typeface="Microsoft YaHei" charset="0"/>
                <a:ea typeface="Microsoft YaHei" charset="0"/>
                <a:cs typeface="Microsoft YaHei" charset="0"/>
              </a:rPr>
              <a:t>事务传播性</a:t>
            </a:r>
          </a:p>
          <a:p>
            <a:r>
              <a:rPr kumimoji="1" lang="zh-CN" altLang="en-US" dirty="0" smtClean="0">
                <a:latin typeface="Microsoft YaHei" charset="0"/>
                <a:ea typeface="Microsoft YaHei" charset="0"/>
                <a:cs typeface="Microsoft YaHei" charset="0"/>
              </a:rPr>
              <a:t>事务隔离性</a:t>
            </a:r>
          </a:p>
          <a:p>
            <a:r>
              <a:rPr kumimoji="1" lang="zh-CN" altLang="en-US" dirty="0" smtClean="0">
                <a:latin typeface="Microsoft YaHei" charset="0"/>
                <a:ea typeface="Microsoft YaHei" charset="0"/>
                <a:cs typeface="Microsoft YaHei" charset="0"/>
              </a:rPr>
              <a:t>异步化事务</a:t>
            </a:r>
            <a:r>
              <a:rPr kumimoji="1" lang="zh-CN" altLang="en-US" dirty="0" smtClean="0">
                <a:latin typeface="Microsoft YaHei" charset="0"/>
                <a:ea typeface="Microsoft YaHei" charset="0"/>
                <a:cs typeface="Microsoft YaHei" charset="0"/>
              </a:rPr>
              <a:t>如何</a:t>
            </a:r>
            <a:r>
              <a:rPr kumimoji="1" lang="zh-CN" altLang="en-US" dirty="0" smtClean="0">
                <a:latin typeface="Microsoft YaHei" charset="0"/>
                <a:ea typeface="Microsoft YaHei" charset="0"/>
                <a:cs typeface="Microsoft YaHei" charset="0"/>
              </a:rPr>
              <a:t>判断事务的</a:t>
            </a:r>
            <a:r>
              <a:rPr kumimoji="1" lang="zh-CN" altLang="en-US" dirty="0" smtClean="0">
                <a:latin typeface="Microsoft YaHei" charset="0"/>
                <a:ea typeface="Microsoft YaHei" charset="0"/>
                <a:cs typeface="Microsoft YaHei" charset="0"/>
              </a:rPr>
              <a:t>完成</a:t>
            </a:r>
            <a:r>
              <a:rPr kumimoji="1" lang="zh-CN" altLang="en-US" dirty="0" smtClean="0">
                <a:latin typeface="Microsoft YaHei" charset="0"/>
                <a:ea typeface="Microsoft YaHei" charset="0"/>
                <a:cs typeface="Microsoft YaHei" charset="0"/>
              </a:rPr>
              <a:t>性</a:t>
            </a:r>
            <a:endParaRPr kumimoji="1" lang="zh-CN" altLang="en-US" dirty="0" smtClean="0">
              <a:latin typeface="Microsoft YaHei" charset="0"/>
              <a:ea typeface="Microsoft YaHei" charset="0"/>
              <a:cs typeface="Microsoft YaHei" charset="0"/>
            </a:endParaRPr>
          </a:p>
          <a:p>
            <a:r>
              <a:rPr kumimoji="1" lang="en-US" altLang="zh-CN" dirty="0">
                <a:latin typeface="Microsoft YaHei" charset="0"/>
                <a:ea typeface="Microsoft YaHei" charset="0"/>
                <a:cs typeface="Microsoft YaHei" charset="0"/>
              </a:rPr>
              <a:t>TCC</a:t>
            </a:r>
            <a:r>
              <a:rPr kumimoji="1" lang="zh-CN" altLang="en-US" dirty="0" smtClean="0">
                <a:latin typeface="Microsoft YaHei" charset="0"/>
                <a:ea typeface="Microsoft YaHei" charset="0"/>
                <a:cs typeface="Microsoft YaHei" charset="0"/>
              </a:rPr>
              <a:t>为什么要加超时</a:t>
            </a:r>
            <a:r>
              <a:rPr kumimoji="1" lang="zh-CN" altLang="en-US" dirty="0" smtClean="0">
                <a:latin typeface="Microsoft YaHei" charset="0"/>
                <a:ea typeface="Microsoft YaHei" charset="0"/>
                <a:cs typeface="Microsoft YaHei" charset="0"/>
              </a:rPr>
              <a:t>判断，</a:t>
            </a:r>
            <a:r>
              <a:rPr kumimoji="1" lang="zh-CN" altLang="en-US" dirty="0" smtClean="0">
                <a:latin typeface="Microsoft YaHei" charset="0"/>
                <a:ea typeface="Microsoft YaHei" charset="0"/>
                <a:cs typeface="Microsoft YaHei" charset="0"/>
              </a:rPr>
              <a:t>不加会有什么问题</a:t>
            </a:r>
            <a:endParaRPr kumimoji="1" lang="zh-CN" altLang="en-US" dirty="0" smtClean="0">
              <a:latin typeface="Microsoft YaHei" charset="0"/>
              <a:ea typeface="Microsoft YaHei" charset="0"/>
              <a:cs typeface="Microsoft YaHei" charset="0"/>
            </a:endParaRPr>
          </a:p>
          <a:p>
            <a:r>
              <a:rPr kumimoji="1" lang="zh-CN" altLang="en-US" dirty="0" smtClean="0">
                <a:latin typeface="Microsoft YaHei" charset="0"/>
                <a:ea typeface="Microsoft YaHei" charset="0"/>
                <a:cs typeface="Microsoft YaHei" charset="0"/>
              </a:rPr>
              <a:t>发送</a:t>
            </a:r>
            <a:r>
              <a:rPr kumimoji="1" lang="en-US" altLang="zh-CN" dirty="0" smtClean="0">
                <a:latin typeface="Microsoft YaHei" charset="0"/>
                <a:ea typeface="Microsoft YaHei" charset="0"/>
                <a:cs typeface="Microsoft YaHei" charset="0"/>
              </a:rPr>
              <a:t>Confirm/Cancel</a:t>
            </a:r>
            <a:r>
              <a:rPr kumimoji="1" lang="zh-CN" altLang="en-US" dirty="0" smtClean="0">
                <a:latin typeface="Microsoft YaHei" charset="0"/>
                <a:ea typeface="Microsoft YaHei" charset="0"/>
                <a:cs typeface="Microsoft YaHei" charset="0"/>
              </a:rPr>
              <a:t>消息</a:t>
            </a:r>
            <a:r>
              <a:rPr kumimoji="1" lang="zh-CN" altLang="en-US" dirty="0" smtClean="0">
                <a:latin typeface="Microsoft YaHei" charset="0"/>
                <a:ea typeface="Microsoft YaHei" charset="0"/>
                <a:cs typeface="Microsoft YaHei" charset="0"/>
              </a:rPr>
              <a:t>失败怎么办</a:t>
            </a:r>
          </a:p>
          <a:p>
            <a:endParaRPr kumimoji="1" lang="zh-CN" altLang="en-US" dirty="0" smtClean="0">
              <a:latin typeface="Microsoft YaHei" charset="0"/>
              <a:ea typeface="Microsoft YaHei" charset="0"/>
              <a:cs typeface="Microsoft YaHei" charset="0"/>
            </a:endParaRPr>
          </a:p>
          <a:p>
            <a:endParaRPr kumimoji="1" lang="zh-CN" altLang="en-US"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280321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2"/>
          <p:cNvSpPr>
            <a:spLocks noChangeArrowheads="1" noChangeShapeType="1" noTextEdit="1"/>
          </p:cNvSpPr>
          <p:nvPr/>
        </p:nvSpPr>
        <p:spPr bwMode="ltGray">
          <a:xfrm>
            <a:off x="1763688" y="1844824"/>
            <a:ext cx="5400675" cy="15113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Stop">
              <a:avLst>
                <a:gd name="adj" fmla="val 22222"/>
              </a:avLst>
            </a:prstTxWarp>
          </a:bodyPr>
          <a:lstStyle/>
          <a:p>
            <a:pPr algn="ctr"/>
            <a:r>
              <a:rPr lang="en-US" altLang="zh-CN" sz="3600" kern="10">
                <a:gradFill rotWithShape="1">
                  <a:gsLst>
                    <a:gs pos="0">
                      <a:schemeClr val="accent1"/>
                    </a:gs>
                    <a:gs pos="100000">
                      <a:schemeClr val="tx1"/>
                    </a:gs>
                  </a:gsLst>
                  <a:lin ang="5400000" scaled="1"/>
                </a:gradFill>
                <a:effectLst>
                  <a:outerShdw blurRad="63500" dist="63500" dir="16200000" sy="-100000" rotWithShape="0">
                    <a:schemeClr val="tx1">
                      <a:alpha val="50000"/>
                    </a:schemeClr>
                  </a:outerShdw>
                </a:effectLst>
                <a:latin typeface="Impact" charset="0"/>
                <a:ea typeface="Impact" charset="0"/>
                <a:cs typeface="Impact" charset="0"/>
              </a:rPr>
              <a:t>Thank You !</a:t>
            </a:r>
            <a:endParaRPr lang="zh-CN" altLang="en-US" sz="3600" kern="10" dirty="0">
              <a:gradFill rotWithShape="1">
                <a:gsLst>
                  <a:gs pos="0">
                    <a:schemeClr val="accent1"/>
                  </a:gs>
                  <a:gs pos="100000">
                    <a:schemeClr val="tx1"/>
                  </a:gs>
                </a:gsLst>
                <a:lin ang="5400000" scaled="1"/>
              </a:gradFill>
              <a:effectLst>
                <a:outerShdw blurRad="63500" dist="63500" dir="16200000" sy="-100000" rotWithShape="0">
                  <a:schemeClr val="tx1">
                    <a:alpha val="50000"/>
                  </a:schemeClr>
                </a:outerShdw>
              </a:effectLst>
              <a:latin typeface="Impact" charset="0"/>
              <a:ea typeface="Impact" charset="0"/>
              <a:cs typeface="Impact" charset="0"/>
            </a:endParaRPr>
          </a:p>
        </p:txBody>
      </p:sp>
    </p:spTree>
    <p:extLst>
      <p:ext uri="{BB962C8B-B14F-4D97-AF65-F5344CB8AC3E}">
        <p14:creationId xmlns:p14="http://schemas.microsoft.com/office/powerpoint/2010/main" val="2074216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latin typeface="Microsoft YaHei" charset="0"/>
                <a:ea typeface="Microsoft YaHei" charset="0"/>
                <a:cs typeface="Microsoft YaHei" charset="0"/>
              </a:rPr>
              <a:t>事务</a:t>
            </a:r>
            <a:endParaRPr kumimoji="1" lang="zh-CN" altLang="en-US" dirty="0">
              <a:latin typeface="Microsoft YaHei" charset="0"/>
              <a:ea typeface="Microsoft YaHei" charset="0"/>
              <a:cs typeface="Microsoft YaHei" charset="0"/>
            </a:endParaRPr>
          </a:p>
        </p:txBody>
      </p:sp>
      <p:sp>
        <p:nvSpPr>
          <p:cNvPr id="4" name="内容占位符 2"/>
          <p:cNvSpPr txBox="1">
            <a:spLocks/>
          </p:cNvSpPr>
          <p:nvPr/>
        </p:nvSpPr>
        <p:spPr>
          <a:xfrm>
            <a:off x="457200" y="1600200"/>
            <a:ext cx="4042792"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charset="2"/>
              <a:buChar char="n"/>
            </a:pPr>
            <a:r>
              <a:rPr lang="zh-CN" altLang="en-US" sz="2000" b="1" dirty="0" smtClean="0">
                <a:latin typeface="Microsoft YaHei" charset="0"/>
                <a:ea typeface="Microsoft YaHei" charset="0"/>
                <a:cs typeface="Microsoft YaHei" charset="0"/>
              </a:rPr>
              <a:t>事务</a:t>
            </a:r>
            <a:endParaRPr lang="en-US" altLang="zh-CN" sz="2000" b="1" dirty="0" smtClean="0">
              <a:latin typeface="Microsoft YaHei" charset="0"/>
              <a:ea typeface="Microsoft YaHei" charset="0"/>
              <a:cs typeface="Microsoft YaHei" charset="0"/>
            </a:endParaRPr>
          </a:p>
          <a:p>
            <a:r>
              <a:rPr lang="zh-CN" altLang="en-US" sz="2000" dirty="0" smtClean="0">
                <a:latin typeface="Microsoft YaHei" charset="0"/>
                <a:ea typeface="Microsoft YaHei" charset="0"/>
                <a:cs typeface="Microsoft YaHei" charset="0"/>
              </a:rPr>
              <a:t>由一组操作构成的可靠、独立的工作单元</a:t>
            </a:r>
          </a:p>
          <a:p>
            <a:pPr>
              <a:buFont typeface="Wingdings" charset="2"/>
              <a:buChar char="n"/>
            </a:pPr>
            <a:r>
              <a:rPr lang="en-US" altLang="zh-CN" sz="2000" b="1" dirty="0" smtClean="0">
                <a:latin typeface="Microsoft YaHei" charset="0"/>
                <a:ea typeface="Microsoft YaHei" charset="0"/>
                <a:cs typeface="Microsoft YaHei" charset="0"/>
              </a:rPr>
              <a:t>ACID</a:t>
            </a:r>
            <a:endParaRPr lang="zh-CN" altLang="en-US" sz="2000" b="1" dirty="0" smtClean="0">
              <a:latin typeface="Microsoft YaHei" charset="0"/>
              <a:ea typeface="Microsoft YaHei" charset="0"/>
              <a:cs typeface="Microsoft YaHei" charset="0"/>
            </a:endParaRPr>
          </a:p>
          <a:p>
            <a:r>
              <a:rPr lang="en-US" altLang="zh-CN" sz="2000" dirty="0" smtClean="0">
                <a:latin typeface="Microsoft YaHei" charset="0"/>
                <a:ea typeface="Microsoft YaHei" charset="0"/>
                <a:cs typeface="Microsoft YaHei" charset="0"/>
              </a:rPr>
              <a:t>Atomicity</a:t>
            </a:r>
            <a:r>
              <a:rPr lang="zh-CN" altLang="en-US" sz="2000" dirty="0" smtClean="0">
                <a:latin typeface="Microsoft YaHei" charset="0"/>
                <a:ea typeface="Microsoft YaHei" charset="0"/>
                <a:cs typeface="Microsoft YaHei" charset="0"/>
              </a:rPr>
              <a:t>（原子性）</a:t>
            </a:r>
          </a:p>
          <a:p>
            <a:r>
              <a:rPr lang="en-US" altLang="zh-CN" sz="2000" dirty="0" smtClean="0">
                <a:latin typeface="Microsoft YaHei" charset="0"/>
                <a:ea typeface="Microsoft YaHei" charset="0"/>
                <a:cs typeface="Microsoft YaHei" charset="0"/>
              </a:rPr>
              <a:t>Consistency</a:t>
            </a:r>
            <a:r>
              <a:rPr lang="zh-CN" altLang="en-US" sz="2000" dirty="0" smtClean="0">
                <a:latin typeface="Microsoft YaHei" charset="0"/>
                <a:ea typeface="Microsoft YaHei" charset="0"/>
                <a:cs typeface="Microsoft YaHei" charset="0"/>
              </a:rPr>
              <a:t>（一致性）</a:t>
            </a:r>
          </a:p>
          <a:p>
            <a:r>
              <a:rPr lang="en-US" altLang="zh-CN" sz="2000" dirty="0" smtClean="0">
                <a:latin typeface="Microsoft YaHei" charset="0"/>
                <a:ea typeface="Microsoft YaHei" charset="0"/>
                <a:cs typeface="Microsoft YaHei" charset="0"/>
              </a:rPr>
              <a:t>Isolation</a:t>
            </a:r>
            <a:r>
              <a:rPr lang="zh-CN" altLang="en-US" sz="2000" dirty="0" smtClean="0">
                <a:latin typeface="Microsoft YaHei" charset="0"/>
                <a:ea typeface="Microsoft YaHei" charset="0"/>
                <a:cs typeface="Microsoft YaHei" charset="0"/>
              </a:rPr>
              <a:t>（隔离性）</a:t>
            </a:r>
          </a:p>
          <a:p>
            <a:r>
              <a:rPr lang="en-US" altLang="zh-CN" sz="2000" dirty="0" smtClean="0">
                <a:latin typeface="Microsoft YaHei" charset="0"/>
                <a:ea typeface="Microsoft YaHei" charset="0"/>
                <a:cs typeface="Microsoft YaHei" charset="0"/>
              </a:rPr>
              <a:t>Durability</a:t>
            </a:r>
            <a:r>
              <a:rPr lang="zh-CN" altLang="en-US" sz="2000" dirty="0" smtClean="0">
                <a:latin typeface="Microsoft YaHei" charset="0"/>
                <a:ea typeface="Microsoft YaHei" charset="0"/>
                <a:cs typeface="Microsoft YaHei" charset="0"/>
              </a:rPr>
              <a:t>（持久性）</a:t>
            </a:r>
          </a:p>
          <a:p>
            <a:pPr marL="0" indent="0">
              <a:buNone/>
            </a:pPr>
            <a:r>
              <a:rPr lang="zh-CN" altLang="en-US" sz="2000" b="1" dirty="0" smtClean="0">
                <a:latin typeface="Microsoft YaHei" charset="0"/>
                <a:ea typeface="Microsoft YaHei" charset="0"/>
                <a:cs typeface="Microsoft YaHei" charset="0"/>
              </a:rPr>
              <a:t>难度</a:t>
            </a:r>
          </a:p>
          <a:p>
            <a:r>
              <a:rPr lang="zh-CN" altLang="en-US" sz="2100" dirty="0" smtClean="0">
                <a:latin typeface="Microsoft YaHei" charset="0"/>
                <a:ea typeface="Microsoft YaHei" charset="0"/>
                <a:cs typeface="Microsoft YaHei" charset="0"/>
              </a:rPr>
              <a:t>高度并发</a:t>
            </a:r>
          </a:p>
          <a:p>
            <a:r>
              <a:rPr lang="zh-CN" altLang="en-US" sz="2100" dirty="0" smtClean="0">
                <a:latin typeface="Microsoft YaHei" charset="0"/>
                <a:ea typeface="Microsoft YaHei" charset="0"/>
                <a:cs typeface="Microsoft YaHei" charset="0"/>
              </a:rPr>
              <a:t>资源分布</a:t>
            </a:r>
          </a:p>
          <a:p>
            <a:r>
              <a:rPr lang="zh-CN" altLang="en-US" sz="2100" dirty="0" smtClean="0">
                <a:latin typeface="Microsoft YaHei" charset="0"/>
                <a:ea typeface="Microsoft YaHei" charset="0"/>
                <a:cs typeface="Microsoft YaHei" charset="0"/>
              </a:rPr>
              <a:t>大时间跨度</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1960" y="1449005"/>
            <a:ext cx="4762033" cy="4912018"/>
          </a:xfrm>
          <a:prstGeom prst="rect">
            <a:avLst/>
          </a:prstGeom>
        </p:spPr>
      </p:pic>
    </p:spTree>
    <p:extLst>
      <p:ext uri="{BB962C8B-B14F-4D97-AF65-F5344CB8AC3E}">
        <p14:creationId xmlns:p14="http://schemas.microsoft.com/office/powerpoint/2010/main" val="4042596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latin typeface="Microsoft YaHei" charset="0"/>
                <a:ea typeface="Microsoft YaHei" charset="0"/>
                <a:cs typeface="Microsoft YaHei" charset="0"/>
              </a:rPr>
              <a:t>本地事务</a:t>
            </a:r>
            <a:endParaRPr kumimoji="1" lang="zh-CN" altLang="en-US" dirty="0">
              <a:latin typeface="Microsoft YaHei" charset="0"/>
              <a:ea typeface="Microsoft YaHei" charset="0"/>
              <a:cs typeface="Microsoft YaHei" charset="0"/>
            </a:endParaRPr>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55976" y="1430995"/>
            <a:ext cx="4547382" cy="4824536"/>
          </a:xfrm>
        </p:spPr>
      </p:pic>
      <p:sp>
        <p:nvSpPr>
          <p:cNvPr id="5" name="内容占位符 2"/>
          <p:cNvSpPr txBox="1">
            <a:spLocks/>
          </p:cNvSpPr>
          <p:nvPr/>
        </p:nvSpPr>
        <p:spPr>
          <a:xfrm>
            <a:off x="457200" y="1600200"/>
            <a:ext cx="4042792" cy="452596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charset="2"/>
              <a:buChar char="n"/>
            </a:pPr>
            <a:r>
              <a:rPr lang="zh-CN" altLang="en-US" sz="2000" b="1" dirty="0" smtClean="0">
                <a:latin typeface="Microsoft YaHei" charset="0"/>
                <a:ea typeface="Microsoft YaHei" charset="0"/>
                <a:cs typeface="Microsoft YaHei" charset="0"/>
              </a:rPr>
              <a:t>本地事务</a:t>
            </a:r>
            <a:endParaRPr lang="en-US" altLang="zh-CN" sz="2000" b="1" dirty="0" smtClean="0">
              <a:latin typeface="Microsoft YaHei" charset="0"/>
              <a:ea typeface="Microsoft YaHei" charset="0"/>
              <a:cs typeface="Microsoft YaHei" charset="0"/>
            </a:endParaRPr>
          </a:p>
          <a:p>
            <a:r>
              <a:rPr lang="zh-CN" altLang="en-US" sz="2000" dirty="0" smtClean="0">
                <a:latin typeface="Microsoft YaHei" charset="0"/>
                <a:ea typeface="Microsoft YaHei" charset="0"/>
                <a:cs typeface="Microsoft YaHei" charset="0"/>
              </a:rPr>
              <a:t>事务由资源管理器（如</a:t>
            </a:r>
            <a:r>
              <a:rPr lang="en-US" altLang="zh-CN" sz="2000" dirty="0" smtClean="0">
                <a:latin typeface="Microsoft YaHei" charset="0"/>
                <a:ea typeface="Microsoft YaHei" charset="0"/>
                <a:cs typeface="Microsoft YaHei" charset="0"/>
              </a:rPr>
              <a:t>DBMS</a:t>
            </a:r>
            <a:r>
              <a:rPr lang="zh-CN" altLang="en-US" sz="2000" dirty="0" smtClean="0">
                <a:latin typeface="Microsoft YaHei" charset="0"/>
                <a:ea typeface="Microsoft YaHei" charset="0"/>
                <a:cs typeface="Microsoft YaHei" charset="0"/>
              </a:rPr>
              <a:t>）本地管理</a:t>
            </a:r>
          </a:p>
          <a:p>
            <a:pPr>
              <a:buFont typeface="Wingdings" charset="2"/>
              <a:buChar char="n"/>
            </a:pPr>
            <a:r>
              <a:rPr lang="zh-CN" altLang="en-US" sz="2000" b="1" dirty="0" smtClean="0">
                <a:latin typeface="Microsoft YaHei" charset="0"/>
                <a:ea typeface="Microsoft YaHei" charset="0"/>
                <a:cs typeface="Microsoft YaHei" charset="0"/>
              </a:rPr>
              <a:t>有点</a:t>
            </a:r>
          </a:p>
          <a:p>
            <a:r>
              <a:rPr lang="zh-CN" altLang="en-US" sz="2000" dirty="0" smtClean="0">
                <a:latin typeface="Microsoft YaHei" charset="0"/>
                <a:ea typeface="Microsoft YaHei" charset="0"/>
                <a:cs typeface="Microsoft YaHei" charset="0"/>
              </a:rPr>
              <a:t>支持严格的</a:t>
            </a:r>
            <a:r>
              <a:rPr lang="en-US" altLang="zh-CN" sz="2000" dirty="0" smtClean="0">
                <a:latin typeface="Microsoft YaHei" charset="0"/>
                <a:ea typeface="Microsoft YaHei" charset="0"/>
                <a:cs typeface="Microsoft YaHei" charset="0"/>
              </a:rPr>
              <a:t>ACID</a:t>
            </a:r>
            <a:r>
              <a:rPr lang="zh-CN" altLang="en-US" sz="2000" dirty="0" smtClean="0">
                <a:latin typeface="Microsoft YaHei" charset="0"/>
                <a:ea typeface="Microsoft YaHei" charset="0"/>
                <a:cs typeface="Microsoft YaHei" charset="0"/>
              </a:rPr>
              <a:t>属性</a:t>
            </a:r>
          </a:p>
          <a:p>
            <a:r>
              <a:rPr lang="zh-CN" altLang="en-US" sz="2000" dirty="0" smtClean="0">
                <a:latin typeface="Microsoft YaHei" charset="0"/>
                <a:ea typeface="Microsoft YaHei" charset="0"/>
                <a:cs typeface="Microsoft YaHei" charset="0"/>
              </a:rPr>
              <a:t>可靠</a:t>
            </a:r>
          </a:p>
          <a:p>
            <a:r>
              <a:rPr lang="zh-CN" altLang="en-US" sz="2000" dirty="0" smtClean="0">
                <a:latin typeface="Microsoft YaHei" charset="0"/>
                <a:ea typeface="Microsoft YaHei" charset="0"/>
                <a:cs typeface="Microsoft YaHei" charset="0"/>
              </a:rPr>
              <a:t>高效</a:t>
            </a:r>
          </a:p>
          <a:p>
            <a:r>
              <a:rPr lang="zh-CN" altLang="en-US" sz="2000" dirty="0" smtClean="0">
                <a:latin typeface="Microsoft YaHei" charset="0"/>
                <a:ea typeface="Microsoft YaHei" charset="0"/>
                <a:cs typeface="Microsoft YaHei" charset="0"/>
              </a:rPr>
              <a:t>状态可以只在资源管理器中维护</a:t>
            </a:r>
          </a:p>
          <a:p>
            <a:r>
              <a:rPr lang="zh-CN" altLang="en-US" sz="2000" dirty="0" smtClean="0">
                <a:latin typeface="Microsoft YaHei" charset="0"/>
                <a:ea typeface="Microsoft YaHei" charset="0"/>
                <a:cs typeface="Microsoft YaHei" charset="0"/>
              </a:rPr>
              <a:t>应用编程模型简单（在框架或平台的支持）</a:t>
            </a:r>
          </a:p>
          <a:p>
            <a:pPr>
              <a:buFont typeface="Wingdings" charset="2"/>
              <a:buChar char="n"/>
            </a:pPr>
            <a:r>
              <a:rPr lang="zh-CN" altLang="en-US" sz="2000" b="1" dirty="0" smtClean="0">
                <a:latin typeface="Microsoft YaHei" charset="0"/>
                <a:ea typeface="Microsoft YaHei" charset="0"/>
                <a:cs typeface="Microsoft YaHei" charset="0"/>
              </a:rPr>
              <a:t>局限</a:t>
            </a:r>
          </a:p>
          <a:p>
            <a:r>
              <a:rPr lang="zh-CN" altLang="en-US" sz="2100" dirty="0" smtClean="0">
                <a:latin typeface="Microsoft YaHei" charset="0"/>
                <a:ea typeface="Microsoft YaHei" charset="0"/>
                <a:cs typeface="Microsoft YaHei" charset="0"/>
              </a:rPr>
              <a:t>不具备分布事务处理能力</a:t>
            </a:r>
          </a:p>
          <a:p>
            <a:r>
              <a:rPr lang="zh-CN" altLang="en-US" sz="2100" dirty="0" smtClean="0">
                <a:latin typeface="Microsoft YaHei" charset="0"/>
                <a:ea typeface="Microsoft YaHei" charset="0"/>
                <a:cs typeface="Microsoft YaHei" charset="0"/>
              </a:rPr>
              <a:t>隔离的最小单位由资源管理器决定，如数据库中的一条记录</a:t>
            </a:r>
          </a:p>
        </p:txBody>
      </p:sp>
    </p:spTree>
    <p:extLst>
      <p:ext uri="{BB962C8B-B14F-4D97-AF65-F5344CB8AC3E}">
        <p14:creationId xmlns:p14="http://schemas.microsoft.com/office/powerpoint/2010/main" val="126401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latin typeface="Microsoft YaHei" charset="0"/>
                <a:ea typeface="Microsoft YaHei" charset="0"/>
                <a:cs typeface="Microsoft YaHei" charset="0"/>
              </a:rPr>
              <a:t>全局事务（</a:t>
            </a:r>
            <a:r>
              <a:rPr kumimoji="1" lang="en-US" altLang="zh-CN" dirty="0" smtClean="0">
                <a:latin typeface="Microsoft YaHei" charset="0"/>
                <a:ea typeface="Microsoft YaHei" charset="0"/>
                <a:cs typeface="Microsoft YaHei" charset="0"/>
              </a:rPr>
              <a:t>DTP</a:t>
            </a:r>
            <a:r>
              <a:rPr kumimoji="1" lang="zh-CN" altLang="en-US" dirty="0" smtClean="0">
                <a:latin typeface="Microsoft YaHei" charset="0"/>
                <a:ea typeface="Microsoft YaHei" charset="0"/>
                <a:cs typeface="Microsoft YaHei" charset="0"/>
              </a:rPr>
              <a:t>模型）</a:t>
            </a:r>
            <a:endParaRPr kumimoji="1" lang="zh-CN" altLang="en-US" dirty="0">
              <a:latin typeface="Microsoft YaHei" charset="0"/>
              <a:ea typeface="Microsoft YaHei" charset="0"/>
              <a:cs typeface="Microsoft YaHei"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1960" y="1399763"/>
            <a:ext cx="4772000" cy="5138294"/>
          </a:xfrm>
          <a:prstGeom prst="rect">
            <a:avLst/>
          </a:prstGeom>
        </p:spPr>
      </p:pic>
      <p:sp>
        <p:nvSpPr>
          <p:cNvPr id="5" name="内容占位符 2"/>
          <p:cNvSpPr txBox="1">
            <a:spLocks/>
          </p:cNvSpPr>
          <p:nvPr/>
        </p:nvSpPr>
        <p:spPr>
          <a:xfrm>
            <a:off x="457200" y="1600200"/>
            <a:ext cx="3610744" cy="452596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charset="2"/>
              <a:buChar char="n"/>
            </a:pPr>
            <a:r>
              <a:rPr lang="zh-CN" altLang="en-US" sz="2000" b="1" dirty="0" smtClean="0">
                <a:latin typeface="Microsoft YaHei" charset="0"/>
                <a:ea typeface="Microsoft YaHei" charset="0"/>
                <a:cs typeface="Microsoft YaHei" charset="0"/>
              </a:rPr>
              <a:t>全局事务</a:t>
            </a:r>
            <a:endParaRPr lang="en-US" altLang="zh-CN" sz="2000" b="1" dirty="0" smtClean="0">
              <a:latin typeface="Microsoft YaHei" charset="0"/>
              <a:ea typeface="Microsoft YaHei" charset="0"/>
              <a:cs typeface="Microsoft YaHei" charset="0"/>
            </a:endParaRPr>
          </a:p>
          <a:p>
            <a:r>
              <a:rPr lang="zh-CN" altLang="en-US" sz="2000" dirty="0" smtClean="0">
                <a:latin typeface="Microsoft YaHei" charset="0"/>
                <a:ea typeface="Microsoft YaHei" charset="0"/>
                <a:cs typeface="Microsoft YaHei" charset="0"/>
              </a:rPr>
              <a:t>事务由全局事务管理器全局管理</a:t>
            </a:r>
          </a:p>
          <a:p>
            <a:pPr>
              <a:buFont typeface="Wingdings" charset="2"/>
              <a:buChar char="n"/>
            </a:pPr>
            <a:r>
              <a:rPr lang="zh-CN" altLang="en-US" sz="2000" b="1" dirty="0" smtClean="0">
                <a:latin typeface="Microsoft YaHei" charset="0"/>
                <a:ea typeface="Microsoft YaHei" charset="0"/>
                <a:cs typeface="Microsoft YaHei" charset="0"/>
              </a:rPr>
              <a:t>事务管理器</a:t>
            </a:r>
            <a:endParaRPr lang="zh-CN" altLang="en-US" sz="2000" dirty="0" smtClean="0">
              <a:latin typeface="Microsoft YaHei" charset="0"/>
              <a:ea typeface="Microsoft YaHei" charset="0"/>
              <a:cs typeface="Microsoft YaHei" charset="0"/>
            </a:endParaRPr>
          </a:p>
          <a:p>
            <a:r>
              <a:rPr lang="zh-CN" altLang="en-US" sz="2000" dirty="0" smtClean="0">
                <a:latin typeface="Microsoft YaHei" charset="0"/>
                <a:ea typeface="Microsoft YaHei" charset="0"/>
                <a:cs typeface="Microsoft YaHei" charset="0"/>
              </a:rPr>
              <a:t>管理全局事务状态与参与的资源，协同资源的一致提交</a:t>
            </a:r>
            <a:r>
              <a:rPr lang="en-US" altLang="zh-CN" sz="2000" dirty="0" smtClean="0">
                <a:latin typeface="Microsoft YaHei" charset="0"/>
                <a:ea typeface="Microsoft YaHei" charset="0"/>
                <a:cs typeface="Microsoft YaHei" charset="0"/>
              </a:rPr>
              <a:t>/</a:t>
            </a:r>
            <a:r>
              <a:rPr lang="zh-CN" altLang="en-US" sz="2000" dirty="0" smtClean="0">
                <a:latin typeface="Microsoft YaHei" charset="0"/>
                <a:ea typeface="Microsoft YaHei" charset="0"/>
                <a:cs typeface="Microsoft YaHei" charset="0"/>
              </a:rPr>
              <a:t>回滚</a:t>
            </a:r>
          </a:p>
          <a:p>
            <a:pPr>
              <a:buFont typeface="Wingdings" charset="2"/>
              <a:buChar char="n"/>
            </a:pPr>
            <a:r>
              <a:rPr lang="en-US" altLang="zh-CN" sz="2000" b="1" dirty="0" smtClean="0">
                <a:latin typeface="Microsoft YaHei" charset="0"/>
                <a:ea typeface="Microsoft YaHei" charset="0"/>
                <a:cs typeface="Microsoft YaHei" charset="0"/>
              </a:rPr>
              <a:t>TX</a:t>
            </a:r>
            <a:r>
              <a:rPr lang="zh-CN" altLang="en-US" sz="2000" b="1" dirty="0" smtClean="0">
                <a:latin typeface="Microsoft YaHei" charset="0"/>
                <a:ea typeface="Microsoft YaHei" charset="0"/>
                <a:cs typeface="Microsoft YaHei" charset="0"/>
              </a:rPr>
              <a:t>协议</a:t>
            </a:r>
          </a:p>
          <a:p>
            <a:r>
              <a:rPr lang="zh-CN" altLang="en-US" sz="2100" dirty="0" smtClean="0">
                <a:latin typeface="Microsoft YaHei" charset="0"/>
                <a:ea typeface="Microsoft YaHei" charset="0"/>
                <a:cs typeface="Microsoft YaHei" charset="0"/>
              </a:rPr>
              <a:t>应用或应用服务器与事务管理器的接口</a:t>
            </a:r>
          </a:p>
          <a:p>
            <a:pPr>
              <a:buFont typeface="Wingdings" charset="2"/>
              <a:buChar char="n"/>
            </a:pPr>
            <a:r>
              <a:rPr lang="en-US" altLang="zh-CN" sz="2100" b="1" dirty="0" smtClean="0">
                <a:latin typeface="Microsoft YaHei" charset="0"/>
                <a:ea typeface="Microsoft YaHei" charset="0"/>
                <a:cs typeface="Microsoft YaHei" charset="0"/>
              </a:rPr>
              <a:t>XA</a:t>
            </a:r>
            <a:r>
              <a:rPr lang="zh-CN" altLang="en-US" sz="2100" b="1" dirty="0" smtClean="0">
                <a:latin typeface="Microsoft YaHei" charset="0"/>
                <a:ea typeface="Microsoft YaHei" charset="0"/>
                <a:cs typeface="Microsoft YaHei" charset="0"/>
              </a:rPr>
              <a:t>协议</a:t>
            </a:r>
          </a:p>
          <a:p>
            <a:pPr>
              <a:buFont typeface="Arial" charset="0"/>
              <a:buChar char="•"/>
            </a:pPr>
            <a:r>
              <a:rPr lang="zh-CN" altLang="en-US" sz="2100" dirty="0" smtClean="0">
                <a:latin typeface="Microsoft YaHei" charset="0"/>
                <a:ea typeface="Microsoft YaHei" charset="0"/>
                <a:cs typeface="Microsoft YaHei" charset="0"/>
              </a:rPr>
              <a:t>全局事务管理器与资源管理器的接口</a:t>
            </a:r>
          </a:p>
        </p:txBody>
      </p:sp>
    </p:spTree>
    <p:extLst>
      <p:ext uri="{BB962C8B-B14F-4D97-AF65-F5344CB8AC3E}">
        <p14:creationId xmlns:p14="http://schemas.microsoft.com/office/powerpoint/2010/main" val="1801979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kumimoji="1" lang="zh-CN" altLang="en-US" dirty="0" smtClean="0">
                <a:latin typeface="Microsoft YaHei" charset="0"/>
                <a:ea typeface="Microsoft YaHei" charset="0"/>
                <a:cs typeface="Microsoft YaHei" charset="0"/>
              </a:rPr>
              <a:t>两阶段提交</a:t>
            </a:r>
            <a:r>
              <a:rPr kumimoji="1" lang="en-US" altLang="zh-CN" dirty="0" smtClean="0">
                <a:latin typeface="Microsoft YaHei" charset="0"/>
                <a:ea typeface="Microsoft YaHei" charset="0"/>
                <a:cs typeface="Microsoft YaHei" charset="0"/>
              </a:rPr>
              <a:t>(Two</a:t>
            </a:r>
            <a:r>
              <a:rPr kumimoji="1" lang="zh-CN" altLang="en-US" dirty="0" smtClean="0">
                <a:latin typeface="Microsoft YaHei" charset="0"/>
                <a:ea typeface="Microsoft YaHei" charset="0"/>
                <a:cs typeface="Microsoft YaHei" charset="0"/>
              </a:rPr>
              <a:t> </a:t>
            </a:r>
            <a:r>
              <a:rPr kumimoji="1" lang="en-US" altLang="zh-CN" dirty="0" smtClean="0">
                <a:latin typeface="Microsoft YaHei" charset="0"/>
                <a:ea typeface="Microsoft YaHei" charset="0"/>
                <a:cs typeface="Microsoft YaHei" charset="0"/>
              </a:rPr>
              <a:t>Phase</a:t>
            </a:r>
            <a:r>
              <a:rPr kumimoji="1" lang="zh-CN" altLang="en-US" dirty="0" smtClean="0">
                <a:latin typeface="Microsoft YaHei" charset="0"/>
                <a:ea typeface="Microsoft YaHei" charset="0"/>
                <a:cs typeface="Microsoft YaHei" charset="0"/>
              </a:rPr>
              <a:t> </a:t>
            </a:r>
            <a:r>
              <a:rPr kumimoji="1" lang="en-US" altLang="zh-CN" dirty="0" smtClean="0">
                <a:latin typeface="Microsoft YaHei" charset="0"/>
                <a:ea typeface="Microsoft YaHei" charset="0"/>
                <a:cs typeface="Microsoft YaHei" charset="0"/>
              </a:rPr>
              <a:t>Commit)</a:t>
            </a:r>
            <a:endParaRPr kumimoji="1" lang="zh-CN" altLang="en-US" dirty="0">
              <a:latin typeface="Microsoft YaHei" charset="0"/>
              <a:ea typeface="Microsoft YaHei" charset="0"/>
              <a:cs typeface="Microsoft YaHei"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3300" y="1565368"/>
            <a:ext cx="4683369" cy="4726335"/>
          </a:xfrm>
          <a:prstGeom prst="rect">
            <a:avLst/>
          </a:prstGeom>
        </p:spPr>
      </p:pic>
      <p:sp>
        <p:nvSpPr>
          <p:cNvPr id="6" name="内容占位符 2"/>
          <p:cNvSpPr>
            <a:spLocks noGrp="1"/>
          </p:cNvSpPr>
          <p:nvPr>
            <p:ph idx="1"/>
          </p:nvPr>
        </p:nvSpPr>
        <p:spPr>
          <a:xfrm>
            <a:off x="457200" y="1600200"/>
            <a:ext cx="3796100" cy="4525963"/>
          </a:xfrm>
        </p:spPr>
        <p:txBody>
          <a:bodyPr>
            <a:normAutofit fontScale="92500" lnSpcReduction="10000"/>
          </a:bodyPr>
          <a:lstStyle/>
          <a:p>
            <a:pPr>
              <a:buFont typeface="Wingdings" charset="2"/>
              <a:buChar char="n"/>
            </a:pPr>
            <a:r>
              <a:rPr lang="zh-CN" altLang="en-US" sz="2000" b="1" dirty="0" smtClean="0">
                <a:latin typeface="Microsoft YaHei" charset="0"/>
                <a:ea typeface="Microsoft YaHei" charset="0"/>
                <a:cs typeface="Microsoft YaHei" charset="0"/>
              </a:rPr>
              <a:t>准备操作与</a:t>
            </a:r>
            <a:r>
              <a:rPr lang="en-US" altLang="zh-CN" sz="2000" b="1" dirty="0" smtClean="0">
                <a:latin typeface="Microsoft YaHei" charset="0"/>
                <a:ea typeface="Microsoft YaHei" charset="0"/>
                <a:cs typeface="Microsoft YaHei" charset="0"/>
              </a:rPr>
              <a:t>ACID</a:t>
            </a:r>
          </a:p>
          <a:p>
            <a:r>
              <a:rPr lang="en-US" altLang="zh-CN" sz="2000" dirty="0" smtClean="0">
                <a:latin typeface="Microsoft YaHei" charset="0"/>
                <a:ea typeface="Microsoft YaHei" charset="0"/>
                <a:cs typeface="Microsoft YaHei" charset="0"/>
              </a:rPr>
              <a:t>A:</a:t>
            </a:r>
            <a:r>
              <a:rPr lang="zh-CN" altLang="en-US" sz="2000" dirty="0" smtClean="0">
                <a:latin typeface="Microsoft YaHei" charset="0"/>
                <a:ea typeface="Microsoft YaHei" charset="0"/>
                <a:cs typeface="Microsoft YaHei" charset="0"/>
              </a:rPr>
              <a:t> 准备后，仍可提交与回滚</a:t>
            </a:r>
          </a:p>
          <a:p>
            <a:r>
              <a:rPr lang="en-US" altLang="zh-CN" sz="2000" dirty="0" smtClean="0">
                <a:latin typeface="Microsoft YaHei" charset="0"/>
                <a:ea typeface="Microsoft YaHei" charset="0"/>
                <a:cs typeface="Microsoft YaHei" charset="0"/>
              </a:rPr>
              <a:t>C:</a:t>
            </a:r>
            <a:r>
              <a:rPr lang="zh-CN" altLang="en-US" sz="2000" dirty="0" smtClean="0">
                <a:latin typeface="Microsoft YaHei" charset="0"/>
                <a:ea typeface="Microsoft YaHei" charset="0"/>
                <a:cs typeface="Microsoft YaHei" charset="0"/>
              </a:rPr>
              <a:t> 准备时，一致性检查必须</a:t>
            </a:r>
            <a:r>
              <a:rPr lang="en-US" altLang="zh-CN" sz="2000" dirty="0" smtClean="0">
                <a:latin typeface="Microsoft YaHei" charset="0"/>
                <a:ea typeface="Microsoft YaHei" charset="0"/>
                <a:cs typeface="Microsoft YaHei" charset="0"/>
              </a:rPr>
              <a:t>OK</a:t>
            </a:r>
            <a:endParaRPr lang="zh-CN" altLang="en-US" sz="2000" dirty="0" smtClean="0">
              <a:latin typeface="Microsoft YaHei" charset="0"/>
              <a:ea typeface="Microsoft YaHei" charset="0"/>
              <a:cs typeface="Microsoft YaHei" charset="0"/>
            </a:endParaRPr>
          </a:p>
          <a:p>
            <a:r>
              <a:rPr lang="en-US" altLang="zh-CN" sz="2000" dirty="0" smtClean="0">
                <a:latin typeface="Microsoft YaHei" charset="0"/>
                <a:ea typeface="Microsoft YaHei" charset="0"/>
                <a:cs typeface="Microsoft YaHei" charset="0"/>
              </a:rPr>
              <a:t>I:</a:t>
            </a:r>
            <a:r>
              <a:rPr lang="zh-CN" altLang="en-US" sz="2000" dirty="0" smtClean="0">
                <a:latin typeface="Microsoft YaHei" charset="0"/>
                <a:ea typeface="Microsoft YaHei" charset="0"/>
                <a:cs typeface="Microsoft YaHei" charset="0"/>
              </a:rPr>
              <a:t> 准备后，事务结果仍然只在事务内可见</a:t>
            </a:r>
          </a:p>
          <a:p>
            <a:r>
              <a:rPr lang="en-US" altLang="zh-CN" sz="2000" dirty="0" smtClean="0">
                <a:latin typeface="Microsoft YaHei" charset="0"/>
                <a:ea typeface="Microsoft YaHei" charset="0"/>
                <a:cs typeface="Microsoft YaHei" charset="0"/>
              </a:rPr>
              <a:t>D:</a:t>
            </a:r>
            <a:r>
              <a:rPr lang="zh-CN" altLang="en-US" sz="2000" dirty="0" smtClean="0">
                <a:latin typeface="Microsoft YaHei" charset="0"/>
                <a:ea typeface="Microsoft YaHei" charset="0"/>
                <a:cs typeface="Microsoft YaHei" charset="0"/>
              </a:rPr>
              <a:t> 准备后，事务结果已经持久</a:t>
            </a:r>
          </a:p>
          <a:p>
            <a:pPr>
              <a:buFont typeface="Wingdings" charset="2"/>
              <a:buChar char="n"/>
            </a:pPr>
            <a:r>
              <a:rPr lang="zh-CN" altLang="en-US" sz="2000" b="1" dirty="0" smtClean="0">
                <a:latin typeface="Microsoft YaHei" charset="0"/>
                <a:ea typeface="Microsoft YaHei" charset="0"/>
                <a:cs typeface="Microsoft YaHei" charset="0"/>
              </a:rPr>
              <a:t>局限</a:t>
            </a:r>
          </a:p>
          <a:p>
            <a:r>
              <a:rPr lang="zh-CN" altLang="en-US" sz="2100" dirty="0">
                <a:latin typeface="Microsoft YaHei" charset="0"/>
                <a:ea typeface="Microsoft YaHei" charset="0"/>
                <a:cs typeface="Microsoft YaHei" charset="0"/>
              </a:rPr>
              <a:t>协议成本（准备操作是一定必须的么）</a:t>
            </a:r>
          </a:p>
          <a:p>
            <a:r>
              <a:rPr lang="zh-CN" altLang="en-US" sz="2100" dirty="0">
                <a:latin typeface="Microsoft YaHei" charset="0"/>
                <a:ea typeface="Microsoft YaHei" charset="0"/>
                <a:cs typeface="Microsoft YaHei" charset="0"/>
              </a:rPr>
              <a:t>准备阶段的持久成本</a:t>
            </a:r>
          </a:p>
          <a:p>
            <a:r>
              <a:rPr lang="zh-CN" altLang="en-US" sz="2100" dirty="0">
                <a:latin typeface="Microsoft YaHei" charset="0"/>
                <a:ea typeface="Microsoft YaHei" charset="0"/>
                <a:cs typeface="Microsoft YaHei" charset="0"/>
              </a:rPr>
              <a:t>潜在故障点多带来的脆弱性</a:t>
            </a:r>
          </a:p>
          <a:p>
            <a:r>
              <a:rPr lang="zh-CN" altLang="en-US" sz="2100" dirty="0">
                <a:latin typeface="Microsoft YaHei" charset="0"/>
                <a:ea typeface="Microsoft YaHei" charset="0"/>
                <a:cs typeface="Microsoft YaHei" charset="0"/>
              </a:rPr>
              <a:t>准备后，提交前的故障引发一系列隔离与恢复难题</a:t>
            </a:r>
          </a:p>
        </p:txBody>
      </p:sp>
    </p:spTree>
    <p:extLst>
      <p:ext uri="{BB962C8B-B14F-4D97-AF65-F5344CB8AC3E}">
        <p14:creationId xmlns:p14="http://schemas.microsoft.com/office/powerpoint/2010/main" val="1967513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latin typeface="Microsoft YaHei" charset="0"/>
                <a:ea typeface="Microsoft YaHei" charset="0"/>
                <a:cs typeface="Microsoft YaHei" charset="0"/>
              </a:rPr>
              <a:t>遵循的原则</a:t>
            </a:r>
            <a:endParaRPr kumimoji="1" lang="zh-CN" altLang="en-US" dirty="0">
              <a:latin typeface="Microsoft YaHei" charset="0"/>
              <a:ea typeface="Microsoft YaHei" charset="0"/>
              <a:cs typeface="Microsoft YaHei" charset="0"/>
            </a:endParaRPr>
          </a:p>
        </p:txBody>
      </p:sp>
      <p:sp>
        <p:nvSpPr>
          <p:cNvPr id="4" name="内容占位符 2"/>
          <p:cNvSpPr>
            <a:spLocks noGrp="1"/>
          </p:cNvSpPr>
          <p:nvPr>
            <p:ph idx="1"/>
          </p:nvPr>
        </p:nvSpPr>
        <p:spPr>
          <a:xfrm>
            <a:off x="457200" y="1600200"/>
            <a:ext cx="3796100" cy="4525963"/>
          </a:xfrm>
        </p:spPr>
        <p:txBody>
          <a:bodyPr>
            <a:normAutofit lnSpcReduction="10000"/>
          </a:bodyPr>
          <a:lstStyle/>
          <a:p>
            <a:pPr>
              <a:buFont typeface="Wingdings" charset="2"/>
              <a:buChar char="n"/>
            </a:pPr>
            <a:r>
              <a:rPr lang="zh-CN" altLang="en-US" sz="2000" b="1" dirty="0" smtClean="0">
                <a:latin typeface="Microsoft YaHei" charset="0"/>
                <a:ea typeface="Microsoft YaHei" charset="0"/>
                <a:cs typeface="Microsoft YaHei" charset="0"/>
              </a:rPr>
              <a:t>原则</a:t>
            </a:r>
            <a:endParaRPr lang="en-US" altLang="zh-CN" sz="2000" b="1" dirty="0" smtClean="0">
              <a:latin typeface="Microsoft YaHei" charset="0"/>
              <a:ea typeface="Microsoft YaHei" charset="0"/>
              <a:cs typeface="Microsoft YaHei" charset="0"/>
            </a:endParaRPr>
          </a:p>
          <a:p>
            <a:r>
              <a:rPr lang="zh-CN" altLang="en-US" sz="2000" dirty="0" smtClean="0">
                <a:latin typeface="Microsoft YaHei" charset="0"/>
                <a:ea typeface="Microsoft YaHei" charset="0"/>
                <a:cs typeface="Microsoft YaHei" charset="0"/>
              </a:rPr>
              <a:t>真正重要的是满足业务需求，而不是追求抽象、绝对的系统特性</a:t>
            </a:r>
          </a:p>
          <a:p>
            <a:r>
              <a:rPr lang="zh-CN" altLang="en-US" sz="2000" dirty="0" smtClean="0">
                <a:latin typeface="Microsoft YaHei" charset="0"/>
                <a:ea typeface="Microsoft YaHei" charset="0"/>
                <a:cs typeface="Microsoft YaHei" charset="0"/>
              </a:rPr>
              <a:t>帽子戏法：两只手最多能拿几顶帽子？</a:t>
            </a:r>
          </a:p>
          <a:p>
            <a:r>
              <a:rPr lang="zh-CN" altLang="en-US" sz="2000" dirty="0" smtClean="0">
                <a:latin typeface="Microsoft YaHei" charset="0"/>
                <a:ea typeface="Microsoft YaHei" charset="0"/>
                <a:cs typeface="Microsoft YaHei" charset="0"/>
              </a:rPr>
              <a:t>酸碱平衡（</a:t>
            </a:r>
            <a:r>
              <a:rPr lang="en-US" altLang="zh-CN" sz="2000" dirty="0" smtClean="0">
                <a:latin typeface="Microsoft YaHei" charset="0"/>
                <a:ea typeface="Microsoft YaHei" charset="0"/>
                <a:cs typeface="Microsoft YaHei" charset="0"/>
              </a:rPr>
              <a:t>ACID-BASE</a:t>
            </a:r>
            <a:r>
              <a:rPr lang="zh-CN" altLang="en-US" sz="2000" dirty="0" smtClean="0">
                <a:latin typeface="Microsoft YaHei" charset="0"/>
                <a:ea typeface="Microsoft YaHei" charset="0"/>
                <a:cs typeface="Microsoft YaHei" charset="0"/>
              </a:rPr>
              <a:t> </a:t>
            </a:r>
            <a:r>
              <a:rPr lang="en-US" altLang="zh-CN" sz="2000" dirty="0" smtClean="0">
                <a:latin typeface="Microsoft YaHei" charset="0"/>
                <a:ea typeface="Microsoft YaHei" charset="0"/>
                <a:cs typeface="Microsoft YaHei" charset="0"/>
              </a:rPr>
              <a:t>Balance</a:t>
            </a:r>
            <a:r>
              <a:rPr lang="zh-CN" altLang="en-US" sz="2000" dirty="0" smtClean="0">
                <a:latin typeface="Microsoft YaHei" charset="0"/>
                <a:ea typeface="Microsoft YaHei" charset="0"/>
                <a:cs typeface="Microsoft YaHei" charset="0"/>
              </a:rPr>
              <a:t>）</a:t>
            </a:r>
          </a:p>
          <a:p>
            <a:pPr marL="0" indent="0">
              <a:buNone/>
            </a:pPr>
            <a:r>
              <a:rPr lang="zh-CN" altLang="en-US" sz="2000" b="1" dirty="0" smtClean="0">
                <a:latin typeface="Microsoft YaHei" charset="0"/>
                <a:ea typeface="Microsoft YaHei" charset="0"/>
                <a:cs typeface="Microsoft YaHei" charset="0"/>
              </a:rPr>
              <a:t>模式</a:t>
            </a:r>
          </a:p>
          <a:p>
            <a:r>
              <a:rPr lang="zh-CN" altLang="en-US" sz="2000" dirty="0" smtClean="0">
                <a:latin typeface="Microsoft YaHei" charset="0"/>
                <a:ea typeface="Microsoft YaHei" charset="0"/>
                <a:cs typeface="Microsoft YaHei" charset="0"/>
              </a:rPr>
              <a:t>定期校对</a:t>
            </a:r>
          </a:p>
          <a:p>
            <a:r>
              <a:rPr lang="zh-CN" altLang="en-US" sz="2000" dirty="0" smtClean="0">
                <a:latin typeface="Microsoft YaHei" charset="0"/>
                <a:ea typeface="Microsoft YaHei" charset="0"/>
                <a:cs typeface="Microsoft YaHei" charset="0"/>
              </a:rPr>
              <a:t>可靠消息</a:t>
            </a:r>
          </a:p>
          <a:p>
            <a:r>
              <a:rPr lang="en-US" altLang="zh-CN" sz="2000" dirty="0" smtClean="0">
                <a:latin typeface="Microsoft YaHei" charset="0"/>
                <a:ea typeface="Microsoft YaHei" charset="0"/>
                <a:cs typeface="Microsoft YaHei" charset="0"/>
              </a:rPr>
              <a:t>TCC</a:t>
            </a:r>
            <a:r>
              <a:rPr lang="zh-CN" altLang="en-US" sz="2000" dirty="0" smtClean="0">
                <a:latin typeface="Microsoft YaHei" charset="0"/>
                <a:ea typeface="Microsoft YaHei" charset="0"/>
                <a:cs typeface="Microsoft YaHei" charset="0"/>
              </a:rPr>
              <a:t>操作</a:t>
            </a:r>
          </a:p>
          <a:p>
            <a:r>
              <a:rPr lang="zh-CN" altLang="en-US" sz="2000" dirty="0" smtClean="0">
                <a:latin typeface="Microsoft YaHei" charset="0"/>
                <a:ea typeface="Microsoft YaHei" charset="0"/>
                <a:cs typeface="Microsoft YaHei" charset="0"/>
              </a:rPr>
              <a:t>补偿操作</a:t>
            </a:r>
          </a:p>
        </p:txBody>
      </p:sp>
      <p:pic>
        <p:nvPicPr>
          <p:cNvPr id="5" name="图片 4"/>
          <p:cNvPicPr>
            <a:picLocks noChangeAspect="1"/>
          </p:cNvPicPr>
          <p:nvPr/>
        </p:nvPicPr>
        <p:blipFill>
          <a:blip r:embed="rId2"/>
          <a:stretch>
            <a:fillRect/>
          </a:stretch>
        </p:blipFill>
        <p:spPr>
          <a:xfrm rot="19125844">
            <a:off x="4913365" y="3004134"/>
            <a:ext cx="1625600" cy="1625600"/>
          </a:xfrm>
          <a:prstGeom prst="rect">
            <a:avLst/>
          </a:prstGeom>
        </p:spPr>
      </p:pic>
      <p:pic>
        <p:nvPicPr>
          <p:cNvPr id="6" name="图片 5"/>
          <p:cNvPicPr>
            <a:picLocks noChangeAspect="1"/>
          </p:cNvPicPr>
          <p:nvPr/>
        </p:nvPicPr>
        <p:blipFill>
          <a:blip r:embed="rId3"/>
          <a:stretch>
            <a:fillRect/>
          </a:stretch>
        </p:blipFill>
        <p:spPr>
          <a:xfrm rot="1533899">
            <a:off x="5353372" y="4615563"/>
            <a:ext cx="1625600" cy="1625600"/>
          </a:xfrm>
          <a:prstGeom prst="rect">
            <a:avLst/>
          </a:prstGeom>
        </p:spPr>
      </p:pic>
      <p:pic>
        <p:nvPicPr>
          <p:cNvPr id="7" name="图片 6"/>
          <p:cNvPicPr>
            <a:picLocks noChangeAspect="1"/>
          </p:cNvPicPr>
          <p:nvPr/>
        </p:nvPicPr>
        <p:blipFill>
          <a:blip r:embed="rId4"/>
          <a:stretch>
            <a:fillRect/>
          </a:stretch>
        </p:blipFill>
        <p:spPr>
          <a:xfrm rot="19588125">
            <a:off x="4933836" y="1443531"/>
            <a:ext cx="1625600" cy="1625600"/>
          </a:xfrm>
          <a:prstGeom prst="rect">
            <a:avLst/>
          </a:prstGeom>
        </p:spPr>
      </p:pic>
      <p:pic>
        <p:nvPicPr>
          <p:cNvPr id="8" name="图片 7"/>
          <p:cNvPicPr>
            <a:picLocks noChangeAspect="1"/>
          </p:cNvPicPr>
          <p:nvPr/>
        </p:nvPicPr>
        <p:blipFill>
          <a:blip r:embed="rId5"/>
          <a:stretch>
            <a:fillRect/>
          </a:stretch>
        </p:blipFill>
        <p:spPr>
          <a:xfrm rot="20391039">
            <a:off x="6697397" y="3360592"/>
            <a:ext cx="1625600" cy="1625600"/>
          </a:xfrm>
          <a:prstGeom prst="rect">
            <a:avLst/>
          </a:prstGeom>
        </p:spPr>
      </p:pic>
      <p:pic>
        <p:nvPicPr>
          <p:cNvPr id="9" name="图片 8"/>
          <p:cNvPicPr>
            <a:picLocks noChangeAspect="1"/>
          </p:cNvPicPr>
          <p:nvPr/>
        </p:nvPicPr>
        <p:blipFill>
          <a:blip r:embed="rId6"/>
          <a:stretch>
            <a:fillRect/>
          </a:stretch>
        </p:blipFill>
        <p:spPr>
          <a:xfrm rot="1412058">
            <a:off x="6557134" y="1857142"/>
            <a:ext cx="1625600" cy="1625600"/>
          </a:xfrm>
          <a:prstGeom prst="rect">
            <a:avLst/>
          </a:prstGeom>
        </p:spPr>
      </p:pic>
    </p:spTree>
    <p:extLst>
      <p:ext uri="{BB962C8B-B14F-4D97-AF65-F5344CB8AC3E}">
        <p14:creationId xmlns:p14="http://schemas.microsoft.com/office/powerpoint/2010/main" val="5115839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latin typeface="Microsoft YaHei" charset="0"/>
                <a:ea typeface="Microsoft YaHei" charset="0"/>
                <a:cs typeface="Microsoft YaHei" charset="0"/>
              </a:rPr>
              <a:t>帽子戏法</a:t>
            </a:r>
            <a:endParaRPr kumimoji="1" lang="zh-CN" altLang="en-US" dirty="0">
              <a:latin typeface="Microsoft YaHei" charset="0"/>
              <a:ea typeface="Microsoft YaHei" charset="0"/>
              <a:cs typeface="Microsoft YaHei" charset="0"/>
            </a:endParaRPr>
          </a:p>
        </p:txBody>
      </p:sp>
      <p:sp>
        <p:nvSpPr>
          <p:cNvPr id="4" name="内容占位符 2"/>
          <p:cNvSpPr>
            <a:spLocks noGrp="1"/>
          </p:cNvSpPr>
          <p:nvPr>
            <p:ph idx="1"/>
          </p:nvPr>
        </p:nvSpPr>
        <p:spPr>
          <a:xfrm>
            <a:off x="457200" y="1600200"/>
            <a:ext cx="3796100" cy="4525963"/>
          </a:xfrm>
        </p:spPr>
        <p:txBody>
          <a:bodyPr>
            <a:normAutofit/>
          </a:bodyPr>
          <a:lstStyle/>
          <a:p>
            <a:pPr>
              <a:buFont typeface="Wingdings" charset="2"/>
              <a:buChar char="n"/>
            </a:pPr>
            <a:r>
              <a:rPr lang="en-US" altLang="zh-CN" sz="2000" b="1" dirty="0" smtClean="0">
                <a:latin typeface="Microsoft YaHei" charset="0"/>
                <a:ea typeface="Microsoft YaHei" charset="0"/>
                <a:cs typeface="Microsoft YaHei" charset="0"/>
              </a:rPr>
              <a:t>CAP</a:t>
            </a:r>
            <a:r>
              <a:rPr lang="zh-CN" altLang="en-US" sz="2000" b="1" dirty="0" smtClean="0">
                <a:latin typeface="Microsoft YaHei" charset="0"/>
                <a:ea typeface="Microsoft YaHei" charset="0"/>
                <a:cs typeface="Microsoft YaHei" charset="0"/>
              </a:rPr>
              <a:t>定理</a:t>
            </a:r>
            <a:endParaRPr lang="en-US" altLang="zh-CN" sz="2000" b="1" dirty="0" smtClean="0">
              <a:latin typeface="Microsoft YaHei" charset="0"/>
              <a:ea typeface="Microsoft YaHei" charset="0"/>
              <a:cs typeface="Microsoft YaHei" charset="0"/>
            </a:endParaRPr>
          </a:p>
          <a:p>
            <a:pPr marL="0" indent="0">
              <a:buNone/>
            </a:pPr>
            <a:r>
              <a:rPr lang="zh-CN" altLang="en-US" sz="2000" dirty="0" smtClean="0">
                <a:latin typeface="Microsoft YaHei" charset="0"/>
                <a:ea typeface="Microsoft YaHei" charset="0"/>
                <a:cs typeface="Microsoft YaHei" charset="0"/>
              </a:rPr>
              <a:t>对于共享数据系统，只能同时拥有以下三项中的两个：</a:t>
            </a:r>
          </a:p>
          <a:p>
            <a:r>
              <a:rPr lang="en-US" altLang="zh-CN" sz="2000" dirty="0" smtClean="0">
                <a:latin typeface="Microsoft YaHei" charset="0"/>
                <a:ea typeface="Microsoft YaHei" charset="0"/>
                <a:cs typeface="Microsoft YaHei" charset="0"/>
              </a:rPr>
              <a:t>Consistency</a:t>
            </a:r>
            <a:r>
              <a:rPr lang="zh-CN" altLang="en-US" sz="2000" dirty="0" smtClean="0">
                <a:latin typeface="Microsoft YaHei" charset="0"/>
                <a:ea typeface="Microsoft YaHei" charset="0"/>
                <a:cs typeface="Microsoft YaHei" charset="0"/>
              </a:rPr>
              <a:t>（一致性）：所有用户看到一致的数据</a:t>
            </a:r>
          </a:p>
          <a:p>
            <a:r>
              <a:rPr lang="en-US" altLang="zh-CN" sz="2000" dirty="0" smtClean="0">
                <a:latin typeface="Microsoft YaHei" charset="0"/>
                <a:ea typeface="Microsoft YaHei" charset="0"/>
                <a:cs typeface="Microsoft YaHei" charset="0"/>
              </a:rPr>
              <a:t>Availability</a:t>
            </a:r>
            <a:r>
              <a:rPr lang="zh-CN" altLang="en-US" sz="2000" dirty="0" smtClean="0">
                <a:latin typeface="Microsoft YaHei" charset="0"/>
                <a:ea typeface="Microsoft YaHei" charset="0"/>
                <a:cs typeface="Microsoft YaHei" charset="0"/>
              </a:rPr>
              <a:t>（可用性）：总能找到一个可用的数据副本</a:t>
            </a:r>
          </a:p>
          <a:p>
            <a:r>
              <a:rPr lang="en-US" altLang="zh-CN" sz="2000" dirty="0" smtClean="0">
                <a:latin typeface="Microsoft YaHei" charset="0"/>
                <a:ea typeface="Microsoft YaHei" charset="0"/>
                <a:cs typeface="Microsoft YaHei" charset="0"/>
              </a:rPr>
              <a:t>Tolerance</a:t>
            </a:r>
            <a:r>
              <a:rPr lang="zh-CN" altLang="en-US" sz="2000" dirty="0" smtClean="0">
                <a:latin typeface="Microsoft YaHei" charset="0"/>
                <a:ea typeface="Microsoft YaHei" charset="0"/>
                <a:cs typeface="Microsoft YaHei" charset="0"/>
              </a:rPr>
              <a:t> </a:t>
            </a:r>
            <a:r>
              <a:rPr lang="en-US" altLang="zh-CN" sz="2000" dirty="0" smtClean="0">
                <a:latin typeface="Microsoft YaHei" charset="0"/>
                <a:ea typeface="Microsoft YaHei" charset="0"/>
                <a:cs typeface="Microsoft YaHei" charset="0"/>
              </a:rPr>
              <a:t>to</a:t>
            </a:r>
            <a:r>
              <a:rPr lang="zh-CN" altLang="en-US" sz="2000" dirty="0" smtClean="0">
                <a:latin typeface="Microsoft YaHei" charset="0"/>
                <a:ea typeface="Microsoft YaHei" charset="0"/>
                <a:cs typeface="Microsoft YaHei" charset="0"/>
              </a:rPr>
              <a:t> </a:t>
            </a:r>
            <a:r>
              <a:rPr lang="en-US" altLang="zh-CN" sz="2000" dirty="0" smtClean="0">
                <a:latin typeface="Microsoft YaHei" charset="0"/>
                <a:ea typeface="Microsoft YaHei" charset="0"/>
                <a:cs typeface="Microsoft YaHei" charset="0"/>
              </a:rPr>
              <a:t>Network</a:t>
            </a:r>
            <a:r>
              <a:rPr lang="zh-CN" altLang="en-US" sz="2000" dirty="0" smtClean="0">
                <a:latin typeface="Microsoft YaHei" charset="0"/>
                <a:ea typeface="Microsoft YaHei" charset="0"/>
                <a:cs typeface="Microsoft YaHei" charset="0"/>
              </a:rPr>
              <a:t> </a:t>
            </a:r>
            <a:r>
              <a:rPr lang="en-US" altLang="zh-CN" sz="2000" dirty="0" smtClean="0">
                <a:latin typeface="Microsoft YaHei" charset="0"/>
                <a:ea typeface="Microsoft YaHei" charset="0"/>
                <a:cs typeface="Microsoft YaHei" charset="0"/>
              </a:rPr>
              <a:t>Partition</a:t>
            </a:r>
            <a:r>
              <a:rPr lang="zh-CN" altLang="en-US" sz="2000" dirty="0" smtClean="0">
                <a:latin typeface="Microsoft YaHei" charset="0"/>
                <a:ea typeface="Microsoft YaHei" charset="0"/>
                <a:cs typeface="Microsoft YaHei" charset="0"/>
              </a:rPr>
              <a:t>（分区</a:t>
            </a:r>
            <a:r>
              <a:rPr lang="zh-CN" altLang="en-US" sz="2000" dirty="0" smtClean="0">
                <a:latin typeface="Microsoft YaHei" charset="0"/>
                <a:ea typeface="Microsoft YaHei" charset="0"/>
                <a:cs typeface="Microsoft YaHei" charset="0"/>
              </a:rPr>
              <a:t>容</a:t>
            </a:r>
            <a:r>
              <a:rPr lang="zh-CN" altLang="en-US" sz="2000" dirty="0" smtClean="0">
                <a:latin typeface="Microsoft YaHei" charset="0"/>
                <a:ea typeface="Microsoft YaHei" charset="0"/>
                <a:cs typeface="Microsoft YaHei" charset="0"/>
              </a:rPr>
              <a:t>错</a:t>
            </a:r>
            <a:r>
              <a:rPr lang="zh-CN" altLang="en-US" sz="2000" dirty="0" smtClean="0">
                <a:latin typeface="Microsoft YaHei" charset="0"/>
                <a:ea typeface="Microsoft YaHei" charset="0"/>
                <a:cs typeface="Microsoft YaHei" charset="0"/>
              </a:rPr>
              <a:t>性</a:t>
            </a:r>
            <a:r>
              <a:rPr lang="zh-CN" altLang="en-US" sz="2000" dirty="0" smtClean="0">
                <a:latin typeface="Microsoft YaHei" charset="0"/>
                <a:ea typeface="Microsoft YaHei" charset="0"/>
                <a:cs typeface="Microsoft YaHei" charset="0"/>
              </a:rPr>
              <a:t>）：即使在系统被分区的情况下，仍然满足上述两点</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6441" y="1268759"/>
            <a:ext cx="4700035" cy="4857403"/>
          </a:xfrm>
          <a:prstGeom prst="rect">
            <a:avLst/>
          </a:prstGeom>
        </p:spPr>
      </p:pic>
    </p:spTree>
    <p:extLst>
      <p:ext uri="{BB962C8B-B14F-4D97-AF65-F5344CB8AC3E}">
        <p14:creationId xmlns:p14="http://schemas.microsoft.com/office/powerpoint/2010/main" val="78417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latin typeface="Microsoft YaHei" charset="0"/>
                <a:ea typeface="Microsoft YaHei" charset="0"/>
                <a:cs typeface="Microsoft YaHei" charset="0"/>
              </a:rPr>
              <a:t>酸碱平衡</a:t>
            </a:r>
            <a:endParaRPr kumimoji="1" lang="zh-CN" altLang="en-US" dirty="0">
              <a:latin typeface="Microsoft YaHei" charset="0"/>
              <a:ea typeface="Microsoft YaHei" charset="0"/>
              <a:cs typeface="Microsoft YaHei" charset="0"/>
            </a:endParaRPr>
          </a:p>
        </p:txBody>
      </p:sp>
      <p:sp>
        <p:nvSpPr>
          <p:cNvPr id="4" name="内容占位符 2"/>
          <p:cNvSpPr>
            <a:spLocks noGrp="1"/>
          </p:cNvSpPr>
          <p:nvPr>
            <p:ph idx="1"/>
          </p:nvPr>
        </p:nvSpPr>
        <p:spPr>
          <a:xfrm>
            <a:off x="457200" y="1600200"/>
            <a:ext cx="3796100" cy="4525963"/>
          </a:xfrm>
        </p:spPr>
        <p:txBody>
          <a:bodyPr>
            <a:normAutofit/>
          </a:bodyPr>
          <a:lstStyle/>
          <a:p>
            <a:pPr>
              <a:buFont typeface="Wingdings" charset="2"/>
              <a:buChar char="n"/>
            </a:pPr>
            <a:r>
              <a:rPr lang="en-US" altLang="zh-CN" sz="2000" b="1" dirty="0" smtClean="0">
                <a:latin typeface="Microsoft YaHei" charset="0"/>
                <a:ea typeface="Microsoft YaHei" charset="0"/>
                <a:cs typeface="Microsoft YaHei" charset="0"/>
              </a:rPr>
              <a:t>BASE</a:t>
            </a:r>
          </a:p>
          <a:p>
            <a:r>
              <a:rPr lang="en-US" altLang="zh-CN" sz="2000" dirty="0" smtClean="0">
                <a:latin typeface="Microsoft YaHei" charset="0"/>
                <a:ea typeface="Microsoft YaHei" charset="0"/>
                <a:cs typeface="Microsoft YaHei" charset="0"/>
              </a:rPr>
              <a:t>BA</a:t>
            </a:r>
            <a:r>
              <a:rPr lang="zh-CN" altLang="en-US" sz="2000" dirty="0" smtClean="0">
                <a:latin typeface="Microsoft YaHei" charset="0"/>
                <a:ea typeface="Microsoft YaHei" charset="0"/>
                <a:cs typeface="Microsoft YaHei" charset="0"/>
              </a:rPr>
              <a:t>（</a:t>
            </a:r>
            <a:r>
              <a:rPr lang="en-US" altLang="zh-CN" sz="2000" b="1" dirty="0" smtClean="0">
                <a:latin typeface="Microsoft YaHei" charset="0"/>
                <a:ea typeface="Microsoft YaHei" charset="0"/>
                <a:cs typeface="Microsoft YaHei" charset="0"/>
              </a:rPr>
              <a:t>B</a:t>
            </a:r>
            <a:r>
              <a:rPr lang="en-US" altLang="zh-CN" sz="2000" dirty="0" smtClean="0">
                <a:latin typeface="Microsoft YaHei" charset="0"/>
                <a:ea typeface="Microsoft YaHei" charset="0"/>
                <a:cs typeface="Microsoft YaHei" charset="0"/>
              </a:rPr>
              <a:t>asic</a:t>
            </a:r>
            <a:r>
              <a:rPr lang="zh-CN" altLang="en-US" sz="2000" dirty="0" smtClean="0">
                <a:latin typeface="Microsoft YaHei" charset="0"/>
                <a:ea typeface="Microsoft YaHei" charset="0"/>
                <a:cs typeface="Microsoft YaHei" charset="0"/>
              </a:rPr>
              <a:t> </a:t>
            </a:r>
            <a:r>
              <a:rPr lang="en-US" altLang="zh-CN" sz="2000" b="1" dirty="0" smtClean="0">
                <a:latin typeface="Microsoft YaHei" charset="0"/>
                <a:ea typeface="Microsoft YaHei" charset="0"/>
                <a:cs typeface="Microsoft YaHei" charset="0"/>
              </a:rPr>
              <a:t>A</a:t>
            </a:r>
            <a:r>
              <a:rPr lang="en-US" altLang="zh-CN" sz="2000" dirty="0" smtClean="0">
                <a:latin typeface="Microsoft YaHei" charset="0"/>
                <a:ea typeface="Microsoft YaHei" charset="0"/>
                <a:cs typeface="Microsoft YaHei" charset="0"/>
              </a:rPr>
              <a:t>vailability</a:t>
            </a:r>
            <a:r>
              <a:rPr lang="zh-CN" altLang="en-US" sz="2000" dirty="0" smtClean="0">
                <a:latin typeface="Microsoft YaHei" charset="0"/>
                <a:ea typeface="Microsoft YaHei" charset="0"/>
                <a:cs typeface="Microsoft YaHei" charset="0"/>
              </a:rPr>
              <a:t>）基本可用性</a:t>
            </a:r>
          </a:p>
          <a:p>
            <a:r>
              <a:rPr lang="en-US" altLang="zh-CN" sz="2000" dirty="0" smtClean="0">
                <a:latin typeface="Microsoft YaHei" charset="0"/>
                <a:ea typeface="Microsoft YaHei" charset="0"/>
                <a:cs typeface="Microsoft YaHei" charset="0"/>
              </a:rPr>
              <a:t>S</a:t>
            </a:r>
            <a:r>
              <a:rPr lang="zh-CN" altLang="en-US" sz="2000" dirty="0" smtClean="0">
                <a:latin typeface="Microsoft YaHei" charset="0"/>
                <a:ea typeface="Microsoft YaHei" charset="0"/>
                <a:cs typeface="Microsoft YaHei" charset="0"/>
              </a:rPr>
              <a:t>（</a:t>
            </a:r>
            <a:r>
              <a:rPr lang="en-US" altLang="zh-CN" sz="2000" b="1" dirty="0" smtClean="0">
                <a:latin typeface="Microsoft YaHei" charset="0"/>
                <a:ea typeface="Microsoft YaHei" charset="0"/>
                <a:cs typeface="Microsoft YaHei" charset="0"/>
              </a:rPr>
              <a:t>S</a:t>
            </a:r>
            <a:r>
              <a:rPr lang="en-US" altLang="zh-CN" sz="2000" dirty="0" smtClean="0">
                <a:latin typeface="Microsoft YaHei" charset="0"/>
                <a:ea typeface="Microsoft YaHei" charset="0"/>
                <a:cs typeface="Microsoft YaHei" charset="0"/>
              </a:rPr>
              <a:t>oft</a:t>
            </a:r>
            <a:r>
              <a:rPr lang="zh-CN" altLang="en-US" sz="2000" dirty="0" smtClean="0">
                <a:latin typeface="Microsoft YaHei" charset="0"/>
                <a:ea typeface="Microsoft YaHei" charset="0"/>
                <a:cs typeface="Microsoft YaHei" charset="0"/>
              </a:rPr>
              <a:t> </a:t>
            </a:r>
            <a:r>
              <a:rPr lang="en-US" altLang="zh-CN" sz="2000" dirty="0" smtClean="0">
                <a:latin typeface="Microsoft YaHei" charset="0"/>
                <a:ea typeface="Microsoft YaHei" charset="0"/>
                <a:cs typeface="Microsoft YaHei" charset="0"/>
              </a:rPr>
              <a:t>state</a:t>
            </a:r>
            <a:r>
              <a:rPr lang="zh-CN" altLang="en-US" sz="2000" dirty="0" smtClean="0">
                <a:latin typeface="Microsoft YaHei" charset="0"/>
                <a:ea typeface="Microsoft YaHei" charset="0"/>
                <a:cs typeface="Microsoft YaHei" charset="0"/>
              </a:rPr>
              <a:t>）柔性状态</a:t>
            </a:r>
          </a:p>
          <a:p>
            <a:r>
              <a:rPr lang="en-US" altLang="zh-CN" sz="2000" dirty="0" smtClean="0">
                <a:latin typeface="Microsoft YaHei" charset="0"/>
                <a:ea typeface="Microsoft YaHei" charset="0"/>
                <a:cs typeface="Microsoft YaHei" charset="0"/>
              </a:rPr>
              <a:t>E</a:t>
            </a:r>
            <a:r>
              <a:rPr lang="zh-CN" altLang="en-US" sz="2000" dirty="0" smtClean="0">
                <a:latin typeface="Microsoft YaHei" charset="0"/>
                <a:ea typeface="Microsoft YaHei" charset="0"/>
                <a:cs typeface="Microsoft YaHei" charset="0"/>
              </a:rPr>
              <a:t>（</a:t>
            </a:r>
            <a:r>
              <a:rPr lang="en-US" altLang="zh-CN" sz="2000" b="1" dirty="0" err="1" smtClean="0">
                <a:latin typeface="Microsoft YaHei" charset="0"/>
                <a:ea typeface="Microsoft YaHei" charset="0"/>
                <a:cs typeface="Microsoft YaHei" charset="0"/>
              </a:rPr>
              <a:t>E</a:t>
            </a:r>
            <a:r>
              <a:rPr lang="en-US" altLang="zh-CN" sz="2000" dirty="0" err="1" smtClean="0">
                <a:latin typeface="Microsoft YaHei" charset="0"/>
                <a:ea typeface="Microsoft YaHei" charset="0"/>
                <a:cs typeface="Microsoft YaHei" charset="0"/>
              </a:rPr>
              <a:t>ventuall</a:t>
            </a:r>
            <a:r>
              <a:rPr lang="zh-CN" altLang="en-US" sz="2000" dirty="0" smtClean="0">
                <a:latin typeface="Microsoft YaHei" charset="0"/>
                <a:ea typeface="Microsoft YaHei" charset="0"/>
                <a:cs typeface="Microsoft YaHei" charset="0"/>
              </a:rPr>
              <a:t> </a:t>
            </a:r>
            <a:r>
              <a:rPr lang="en-US" altLang="zh-CN" sz="2000" dirty="0" smtClean="0">
                <a:latin typeface="Microsoft YaHei" charset="0"/>
                <a:ea typeface="Microsoft YaHei" charset="0"/>
                <a:cs typeface="Microsoft YaHei" charset="0"/>
              </a:rPr>
              <a:t>consistency</a:t>
            </a:r>
            <a:r>
              <a:rPr lang="zh-CN" altLang="en-US" sz="2000" dirty="0" smtClean="0">
                <a:latin typeface="Microsoft YaHei" charset="0"/>
                <a:ea typeface="Microsoft YaHei" charset="0"/>
                <a:cs typeface="Microsoft YaHei" charset="0"/>
              </a:rPr>
              <a:t>）最终一致性</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842" y="1277680"/>
            <a:ext cx="4786003" cy="4848483"/>
          </a:xfrm>
          <a:prstGeom prst="rect">
            <a:avLst/>
          </a:prstGeom>
        </p:spPr>
      </p:pic>
    </p:spTree>
    <p:extLst>
      <p:ext uri="{BB962C8B-B14F-4D97-AF65-F5344CB8AC3E}">
        <p14:creationId xmlns:p14="http://schemas.microsoft.com/office/powerpoint/2010/main" val="2858305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marL="228600" indent="-228600" algn="ctr">
          <a:buFont typeface="+mj-ea"/>
          <a:buAutoNum type="circleNumDbPlain" startAt="2"/>
          <a:defRPr kumimoji="1" sz="1200" smtClean="0">
            <a:latin typeface="Microsoft YaHei" charset="0"/>
            <a:ea typeface="Microsoft YaHei" charset="0"/>
            <a:cs typeface="Microsoft YaHei" charset="0"/>
          </a:defRPr>
        </a:defPPr>
      </a:lstStyle>
      <a:style>
        <a:lnRef idx="1">
          <a:schemeClr val="accent6"/>
        </a:lnRef>
        <a:fillRef idx="2">
          <a:schemeClr val="accent6"/>
        </a:fillRef>
        <a:effectRef idx="1">
          <a:schemeClr val="accent6"/>
        </a:effectRef>
        <a:fontRef idx="minor">
          <a:schemeClr val="dk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9179</TotalTime>
  <Words>1872</Words>
  <Application>Microsoft Macintosh PowerPoint</Application>
  <PresentationFormat>全屏显示(4:3)</PresentationFormat>
  <Paragraphs>584</Paragraphs>
  <Slides>27</Slides>
  <Notes>10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Calibri</vt:lpstr>
      <vt:lpstr>Impact</vt:lpstr>
      <vt:lpstr>Microsoft YaHei</vt:lpstr>
      <vt:lpstr>Wingdings</vt:lpstr>
      <vt:lpstr>宋体</vt:lpstr>
      <vt:lpstr>Arial</vt:lpstr>
      <vt:lpstr>Office 主题​​</vt:lpstr>
      <vt:lpstr>PowerPoint 演示文稿</vt:lpstr>
      <vt:lpstr>PowerPoint 演示文稿</vt:lpstr>
      <vt:lpstr>事务</vt:lpstr>
      <vt:lpstr>本地事务</vt:lpstr>
      <vt:lpstr>全局事务（DTP模型）</vt:lpstr>
      <vt:lpstr>两阶段提交(Two Phase Commit)</vt:lpstr>
      <vt:lpstr>遵循的原则</vt:lpstr>
      <vt:lpstr>帽子戏法</vt:lpstr>
      <vt:lpstr>酸碱平衡</vt:lpstr>
      <vt:lpstr>可靠消息实现</vt:lpstr>
      <vt:lpstr>TCC/TC</vt:lpstr>
      <vt:lpstr>PowerPoint 演示文稿</vt:lpstr>
      <vt:lpstr>架构图</vt:lpstr>
      <vt:lpstr>业务操作</vt:lpstr>
      <vt:lpstr>事务表</vt:lpstr>
      <vt:lpstr>TX状态</vt:lpstr>
      <vt:lpstr>业务前置表/主表</vt:lpstr>
      <vt:lpstr>Action/Try</vt:lpstr>
      <vt:lpstr>Confirm</vt:lpstr>
      <vt:lpstr>Cancel</vt:lpstr>
      <vt:lpstr>示例代码</vt:lpstr>
      <vt:lpstr>示例代码</vt:lpstr>
      <vt:lpstr>最终一致性保障</vt:lpstr>
      <vt:lpstr>阶梯时间重试</vt:lpstr>
      <vt:lpstr>后管平台</vt:lpstr>
      <vt:lpstr>QA</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xiongjie</dc:creator>
  <cp:lastModifiedBy>Microsoft Office 用户</cp:lastModifiedBy>
  <cp:revision>480</cp:revision>
  <dcterms:created xsi:type="dcterms:W3CDTF">2016-07-14T10:17:02Z</dcterms:created>
  <dcterms:modified xsi:type="dcterms:W3CDTF">2016-09-01T13:29:51Z</dcterms:modified>
</cp:coreProperties>
</file>