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c97e25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c97e25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c97e25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c97e25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c97e25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c97e25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c97e25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c97e25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c97e258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c97e258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c97e25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c97e25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c97e25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c97e25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c97e25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c97e25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c97e25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c97e25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c97e2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c97e2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c97e25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c97e25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c97e25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c97e25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c97e25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c97e25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c97e25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c97e25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c97e25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c97e25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c97e25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c97e25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c97e25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c97e25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Basket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Cafe Great Transaction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Scatter Plot	for 3 Rules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400" y="1314750"/>
            <a:ext cx="2986275" cy="29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Representation	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75" y="1430225"/>
            <a:ext cx="5963151" cy="31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Matrix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925" y="1661200"/>
            <a:ext cx="3972626" cy="25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Timely Representation 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322300"/>
            <a:ext cx="6751550" cy="28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Observations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75" y="1961025"/>
            <a:ext cx="5705475" cy="23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Observations Cntd...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25" y="1748122"/>
            <a:ext cx="5667375" cy="24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Observations Cntd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923825"/>
            <a:ext cx="5154949" cy="2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2475"/>
            <a:ext cx="8182349" cy="2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References: Analytics Vidhya Jigsaw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understand the sales pattern  across different categories with respect to different time frame. Conduct Market Basket Analysis to infer the potential of  cross selling and upselling.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00" y="2776625"/>
            <a:ext cx="52716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Hourly Count Display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0" y="1017725"/>
            <a:ext cx="81461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products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625" y="1571625"/>
            <a:ext cx="6162375" cy="2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combos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2475"/>
            <a:ext cx="5569901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Rule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Parameter specification: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confidence minval smax arem  aval originalSupport maxtime support minlen maxlen target   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0.1    0.1    1 none FALSE            TRUE       5   0.005      1      4  rules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Algorithmic control: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filter tree heap memopt load sort verbose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0.1 TRUE TRUE  FALSE TRUE    2   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Cntd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03500"/>
            <a:ext cx="8520600" cy="4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Absolute minimum support count: 349 set item appearances ...[0 item(s)] done [0.00s].set transactions ...[580 item(s), 69982 transaction(s)] done [0.03s].sorting and recoding items ... [87 item(s)] done [0.00s].creating transaction tree ... done [0.04s].checking subsets of size 1 2 done [0.00s].writing ... [3 rule(s)] done [0.00s].creating S4 object  ... done [0.02s].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of 3 rules rule length distribution (lhs + rhs):sizes1 2  1 2 Min. 1st Qu.  Median    Mean 3rd Qu.    Max. 1.00    1.50    2.00    1.67    2.00    2.00 summary of quality measures:  support        confidence         lift          count      Min.   :0.005   Min.   :0.115   Min.   :0.96   Min.   : 383  1st Qu.:0.006   1st Qu.:0.117   1st Qu.:0.98   1st Qu.: 413  Median :0.006   Median :0.120   Median :1.00   Median : 443  Mean   :0.044   Mean   :0.122   Mean   :1.01   Mean   :3072  3rd Qu.:0.063   3rd Qu.:0.125   3rd Qu.:1.04   3rd Qu.:4416   Max.   :0.120   Max.   :0.130   Max.   :1.08   Max.   :8389  mining info:data ntransactions support confidence tData         69982   0.005       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749300" rtl="0" algn="l">
              <a:lnSpc>
                <a:spcPct val="158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distribution of rules by length: a length of 3	 items has the most rules.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summary of quality measures: ranges of support, confidence, and lift.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information on data mining: total data mined, and the minimum parameters we set earlier.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