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5C8B-3FA4-1D43-9D3A-981BFD56310D}" type="datetimeFigureOut">
              <a:rPr kumimoji="1" lang="zh-CN" altLang="en-US" smtClean="0"/>
              <a:t>16/8/27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C88B-2DD3-7346-8621-52880A6A55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064" y="2428407"/>
            <a:ext cx="5039194" cy="41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1129" y="3135443"/>
            <a:ext cx="4377129" cy="41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0835" y="3842479"/>
            <a:ext cx="3927423" cy="41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60481" y="4549515"/>
            <a:ext cx="3387778" cy="41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Repository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45097" y="5265295"/>
            <a:ext cx="2803161" cy="41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endParaRPr kumimoji="1" lang="zh-CN" altLang="en-US" dirty="0" smtClean="0"/>
          </a:p>
        </p:txBody>
      </p:sp>
      <p:sp>
        <p:nvSpPr>
          <p:cNvPr id="9" name="下箭头 8"/>
          <p:cNvSpPr/>
          <p:nvPr/>
        </p:nvSpPr>
        <p:spPr>
          <a:xfrm>
            <a:off x="2895720" y="2053900"/>
            <a:ext cx="719527" cy="3745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199929" y="2800162"/>
            <a:ext cx="719527" cy="3745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424782" y="3515942"/>
            <a:ext cx="719527" cy="3745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694606" y="4253459"/>
            <a:ext cx="719527" cy="3745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986913" y="4924022"/>
            <a:ext cx="719527" cy="3745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73373" y="16985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调用链</a:t>
            </a:r>
            <a:r>
              <a:rPr kumimoji="1" lang="zh-CN" altLang="en-US" smtClean="0"/>
              <a:t>跟踪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32469" y="2476378"/>
            <a:ext cx="2162053" cy="141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CPU</a:t>
            </a:r>
            <a:endParaRPr kumimoji="1"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8698732" y="2488728"/>
            <a:ext cx="2112858" cy="140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MEMORY</a:t>
            </a:r>
            <a:endParaRPr kumimoji="1" lang="zh-CN" altLang="en-US" dirty="0" smtClean="0"/>
          </a:p>
        </p:txBody>
      </p:sp>
      <p:sp>
        <p:nvSpPr>
          <p:cNvPr id="18" name="矩形 17"/>
          <p:cNvSpPr/>
          <p:nvPr/>
        </p:nvSpPr>
        <p:spPr>
          <a:xfrm>
            <a:off x="6232468" y="4095305"/>
            <a:ext cx="2162053" cy="137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</a:t>
            </a:r>
            <a:endParaRPr kumimoji="1" lang="zh-CN" altLang="en-US" dirty="0" smtClean="0"/>
          </a:p>
        </p:txBody>
      </p:sp>
      <p:sp>
        <p:nvSpPr>
          <p:cNvPr id="19" name="矩形 18"/>
          <p:cNvSpPr/>
          <p:nvPr/>
        </p:nvSpPr>
        <p:spPr>
          <a:xfrm>
            <a:off x="8698732" y="4129585"/>
            <a:ext cx="2112858" cy="133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JDBC</a:t>
            </a:r>
            <a:endParaRPr kumimoji="1" lang="zh-CN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465826" y="1517925"/>
            <a:ext cx="5462431" cy="43652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40565" y="1517924"/>
            <a:ext cx="5035752" cy="43652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542778" y="16339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系统</a:t>
            </a:r>
            <a:r>
              <a:rPr kumimoji="1" lang="zh-CN" altLang="en-US" smtClean="0"/>
              <a:t>指标定时采集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5825" y="5943482"/>
            <a:ext cx="10610491" cy="41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数据发送器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Macintosh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2016-08-27T01:44:28Z</dcterms:created>
  <dcterms:modified xsi:type="dcterms:W3CDTF">2016-08-27T01:59:44Z</dcterms:modified>
</cp:coreProperties>
</file>