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1" r:id="rId9"/>
    <p:sldId id="260" r:id="rId10"/>
    <p:sldId id="262" r:id="rId11"/>
    <p:sldId id="267" r:id="rId12"/>
    <p:sldId id="263" r:id="rId13"/>
    <p:sldId id="266" r:id="rId14"/>
    <p:sldId id="264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5789-5FFE-4248-8A5A-ECF1E78E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49725-345F-49F9-BC81-64617F98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4167-2A89-47A4-A80D-C8B830E6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0583-D565-4803-AD62-C1C8667D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B18F-6450-45BC-BC62-6855CDE8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98A0-DC54-4784-9B17-4332805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E163-2793-42DB-A0A4-1C1F03C9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10CF-E6F0-45C3-9BC0-D8893E8D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CBB-0F25-4A0E-8DEA-874B867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BFFC-78D2-4560-8E28-55E4452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ACA9-D923-4A64-A609-7C494C8B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9BA9-488F-446D-9465-E1F485FE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7D58-7938-4FE5-A1E9-5855F95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F6C0-A6FA-4AE7-A38C-E94A79C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64D7-CE31-4F9C-BDEF-816FA0CA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53BA-3C67-4947-A246-9A0C4A8E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A40-E88B-4219-B65E-E4B83171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E600-8C31-4B7B-A29B-F9F5B838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E20B-728E-41DC-99D8-ABCD728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2230-78CE-4059-943E-A0ED9A20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F9A-6264-4CD5-8285-FC9E8C05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A35-779F-4659-ACE3-0C092D0F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0DAE-5025-4F6C-B225-BBC296BA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E303-F84E-4D5F-9BE5-C4F9BA95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CA4B-6FD1-41A4-A87E-A3A71F69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4022-225E-4BDF-BEFD-6E2DE6D2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2991-E979-49C2-991C-160E95271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3BF6-6792-4EFE-9F64-075AED98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496FA-0B6D-4E44-B2ED-ABBF574C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AD8DE-690B-4181-8C99-10F27435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25BC-12E9-446C-83F7-38576F1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6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349B-84FF-4268-9E25-C2987A27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380B-87BC-4111-8F57-B91A3BDC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13A70-6C19-484D-A870-7FE350A7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96313-BD53-4A5C-99C8-2B881468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390A2-8347-46C4-8F89-477DD4FE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45E1C-A572-4F0C-81EE-1F08E64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DFD1-F512-4462-8CAA-489D9DD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E557D-9B14-4709-8F0B-A8A53171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97C3-1BED-45BA-B4B4-5CE61A93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C0AB1-B6E0-47EE-B65E-8928A7FA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CC461-2FA0-43A7-92A1-D50DABBF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43EC5-F9DB-4475-BFCE-9F303491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C8877-EDE2-4E76-BF4D-10F99AA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A317-DDBE-45CD-A473-26453C23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A786-06B2-4D05-8CDD-6BAF954C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B506-4809-4373-91E1-A533AEB7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14EF-58B0-440B-B337-FE721454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3C31-0AAF-45CC-B7D6-35819AA5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36A9C-5AFF-45B6-8583-4221926C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74A6-B8FC-4184-BD65-7F7402B5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26EA-F66C-4B9E-A12D-98DF1A3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6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86D5-4EBE-4FCA-8E8D-F7B900C7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7496C-7C95-4095-9EB3-2C06EC9C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651B-3673-4114-A288-D89CFB14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402E-3D3B-4266-85A6-346E78A5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44C4-823C-48CC-B474-CF508B4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1479-C61B-44C3-9609-9D837DC0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E7E1-F741-4AFE-838E-AD7DA7EA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C38D-7DB9-49F4-BC9E-E25EF522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A0B0-DE86-4DF5-8284-FEDDFDA1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EF08-0635-4820-840E-346BE978146E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069B-BFED-4C95-B349-145374EA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4D5F-F4DC-4822-88B6-698F8680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88B40-9AF2-4822-AE64-33B3E306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" y="972662"/>
            <a:ext cx="4047843" cy="40478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426270-91EC-476F-897A-1EB352CF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521" y="23149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Balanced Banana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Entwurf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EE91-163C-48A0-B463-ED7FEEE6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Configfiles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200B0-C76C-46A7-97C0-31D69F8D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5" b="11194"/>
          <a:stretch/>
        </p:blipFill>
        <p:spPr>
          <a:xfrm>
            <a:off x="4203670" y="458961"/>
            <a:ext cx="4738995" cy="59400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194566-BCB7-4F04-85A3-C1DAC6612055}"/>
              </a:ext>
            </a:extLst>
          </p:cNvPr>
          <p:cNvSpPr/>
          <p:nvPr/>
        </p:nvSpPr>
        <p:spPr>
          <a:xfrm>
            <a:off x="6573167" y="3523376"/>
            <a:ext cx="2252051" cy="687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E6C0-CA7E-42B3-B2BF-0297934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CommandLineProcessing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FF950-BF97-40D9-9D16-37E5D41CF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1011" r="3577" b="50091"/>
          <a:stretch/>
        </p:blipFill>
        <p:spPr>
          <a:xfrm>
            <a:off x="2379678" y="1895912"/>
            <a:ext cx="6336483" cy="37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049-02E0-4650-9255-71A4FE8C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9CCFC-0562-47E4-914B-1AF447DB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9" t="41835" r="20511" b="24771"/>
          <a:stretch/>
        </p:blipFill>
        <p:spPr>
          <a:xfrm>
            <a:off x="2934399" y="1721840"/>
            <a:ext cx="6323202" cy="29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CA2-B4C4-4913-B656-57A1013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Worker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40460-9341-424A-869B-545512F6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9" t="21530" r="17931" b="9602"/>
          <a:stretch/>
        </p:blipFill>
        <p:spPr>
          <a:xfrm>
            <a:off x="3365383" y="1258450"/>
            <a:ext cx="5461233" cy="47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7AE2-4773-4F3C-802D-53FD59D8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CAF61-B38C-4FBD-81E5-817B5B90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5605"/>
          <a:stretch/>
        </p:blipFill>
        <p:spPr>
          <a:xfrm>
            <a:off x="5367261" y="172792"/>
            <a:ext cx="5379037" cy="62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6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C47D-BF3E-4CD3-A909-E3D91FA2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B8B5-2256-4992-8B4D-07ADE728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4" b="4709"/>
          <a:stretch/>
        </p:blipFill>
        <p:spPr>
          <a:xfrm>
            <a:off x="3587903" y="662781"/>
            <a:ext cx="7243943" cy="54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EBB-9C55-486D-AAD1-2BAAF021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TimedEvents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F80AF-3830-44C5-83C7-D6F4C8D34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3" b="25772"/>
          <a:stretch/>
        </p:blipFill>
        <p:spPr>
          <a:xfrm>
            <a:off x="2983895" y="1226321"/>
            <a:ext cx="6822836" cy="50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705-3450-47F1-885D-DA6AE656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Ziele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BCE6B-84FA-46F4-A1A2-BA2AAEC1D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862" y="2385955"/>
            <a:ext cx="115467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Implementierung von möglichst vielen Features aus dem Pflichtenheft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705-3450-47F1-885D-DA6AE656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Ziele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BCE6B-84FA-46F4-A1A2-BA2AAEC1D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862" y="1955068"/>
            <a:ext cx="11546747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Implementierung von möglichst vielen Features aus dem Pflichtenheft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Übersichtlich gestaltete Module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1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705-3450-47F1-885D-DA6AE656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Ziele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BCE6B-84FA-46F4-A1A2-BA2AAEC1D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862" y="1878124"/>
            <a:ext cx="115467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Implementierung von möglichst vielen Features aus dem Pflichtenheft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Übersichtlich gestaltete Module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Umsetzung von Konzepten aus SWT 1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6BB-9E1D-4065-8048-0B3E2E8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Architektur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2A1A04-0091-4341-9212-C5205658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750" y="2503737"/>
            <a:ext cx="377128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Client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6BB-9E1D-4065-8048-0B3E2E8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Architektur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2A1A04-0091-4341-9212-C5205658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750" y="2288294"/>
            <a:ext cx="391075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Client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Server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6BB-9E1D-4065-8048-0B3E2E8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Architektur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2A1A04-0091-4341-9212-C5205658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750" y="2072851"/>
            <a:ext cx="400366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Client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Server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Worker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686D-B89B-495F-9296-D5100691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Datenbank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BBE97-D1D7-4659-8246-6A77A515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86" y="1690688"/>
            <a:ext cx="4762150" cy="44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9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3A2-C4BD-49AB-A9CD-AE96123C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Datenbank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68FC5-9D2C-405B-8E83-785233C25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3" r="5413" b="9357"/>
          <a:stretch/>
        </p:blipFill>
        <p:spPr>
          <a:xfrm>
            <a:off x="3806198" y="18255"/>
            <a:ext cx="4579604" cy="6409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7BA358-3B7A-46A9-A81A-21F5808FE655}"/>
              </a:ext>
            </a:extLst>
          </p:cNvPr>
          <p:cNvSpPr/>
          <p:nvPr/>
        </p:nvSpPr>
        <p:spPr>
          <a:xfrm>
            <a:off x="3993160" y="4999839"/>
            <a:ext cx="2164359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80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Balanced Banana  Entwurf</vt:lpstr>
      <vt:lpstr>Ziele</vt:lpstr>
      <vt:lpstr>Ziele</vt:lpstr>
      <vt:lpstr>Ziele</vt:lpstr>
      <vt:lpstr>Architektur</vt:lpstr>
      <vt:lpstr>Architektur</vt:lpstr>
      <vt:lpstr>Architektur</vt:lpstr>
      <vt:lpstr>Datenbank</vt:lpstr>
      <vt:lpstr>Datenbank</vt:lpstr>
      <vt:lpstr>Configfiles</vt:lpstr>
      <vt:lpstr>CommandLineProcessing</vt:lpstr>
      <vt:lpstr>Client</vt:lpstr>
      <vt:lpstr>Worker</vt:lpstr>
      <vt:lpstr>Communication</vt:lpstr>
      <vt:lpstr>Scheduler</vt:lpstr>
      <vt:lpstr>TimedEvents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Banana Entwurf</dc:title>
  <dc:creator>Rakan Al Masri</dc:creator>
  <cp:lastModifiedBy>Rakan Al Masri</cp:lastModifiedBy>
  <cp:revision>16</cp:revision>
  <dcterms:created xsi:type="dcterms:W3CDTF">2020-01-10T10:47:40Z</dcterms:created>
  <dcterms:modified xsi:type="dcterms:W3CDTF">2020-01-13T09:16:23Z</dcterms:modified>
</cp:coreProperties>
</file>