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B791C2-2EC7-3550-5D8C-DDBD8264FBF6}" v="786" dt="2021-03-07T14:39:35.238"/>
    <p1510:client id="{E7A67436-9568-44B4-9137-13B19E967A5B}" v="836" dt="2021-03-07T01:31:20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B15C9-6D5F-470A-BF8A-471C016580AB}" type="datetimeFigureOut">
              <a:rPr lang="fr"/>
              <a:t>07/03/2021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F204B-EA64-48D9-832A-B3FA3CE822D6}" type="slidenum">
              <a:rPr lang="f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55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Héritage: utilisation de méthodes virtuelles pures 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Surchage d'opérateur pour l'affichage principalement 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Encapsulation partielle au niveau des objets pour cause d'utilisation intensive des attributs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Gestion des exceptions qui peut être améliorée notamment au niveau des parsers qui sont sensible au bruit (des sauts de lignes pour le objParser, etc)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Mise en place des containers via notamment les fonctions begin(), end(), etc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F204B-EA64-48D9-832A-B3FA3CE822D6}" type="slidenum">
              <a:rPr lang="fr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2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07.03.2021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07.03.2021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07.03.2021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07.03.2021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07.03.2021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07.03.2021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07.03.2021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07.03.2021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07.03.2021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07.03.2021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07.03.2021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07.03.2021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B43473F-55F5-43E3-A849-0C13A062A0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72" t="4624" r="5291" b="446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7981" y="3486516"/>
            <a:ext cx="4023360" cy="839981"/>
          </a:xfrm>
        </p:spPr>
        <p:txBody>
          <a:bodyPr anchor="b">
            <a:normAutofit/>
          </a:bodyPr>
          <a:lstStyle/>
          <a:p>
            <a:r>
              <a:rPr lang="de-DE" sz="4800">
                <a:cs typeface="Calibri Light"/>
              </a:rPr>
              <a:t>Ray Tracing</a:t>
            </a:r>
            <a:endParaRPr lang="de-DE" sz="480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5595" y="4853384"/>
            <a:ext cx="4668128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>
                <a:cs typeface="Calibri"/>
              </a:rPr>
              <a:t>IN204 : Génie Logiciel - Orienté </a:t>
            </a:r>
            <a:r>
              <a:rPr lang="de-DE" sz="2000" dirty="0">
                <a:cs typeface="Calibri"/>
              </a:rPr>
              <a:t>Objet </a:t>
            </a:r>
            <a:endParaRPr lang="de-DE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64623-BA55-48F2-A4AF-B2F472404B50}"/>
              </a:ext>
            </a:extLst>
          </p:cNvPr>
          <p:cNvSpPr txBox="1"/>
          <p:nvPr/>
        </p:nvSpPr>
        <p:spPr>
          <a:xfrm>
            <a:off x="842513" y="5644551"/>
            <a:ext cx="33039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Atoli Huppé et Olivier Laurent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C0B3-7CE0-43CC-8241-2D8CFF6D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Application des concepts de l'orienté objet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9CAC4-1D52-472B-AB5C-2762E58D8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err="1">
                <a:solidFill>
                  <a:schemeClr val="bg1"/>
                </a:solidFill>
                <a:cs typeface="Calibri"/>
              </a:rPr>
              <a:t>Polymorphisme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- </a:t>
            </a:r>
            <a:r>
              <a:rPr lang="en-US" sz="2400" dirty="0" err="1">
                <a:solidFill>
                  <a:schemeClr val="bg1"/>
                </a:solidFill>
                <a:cs typeface="Calibri"/>
              </a:rPr>
              <a:t>Héritage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: </a:t>
            </a:r>
            <a:r>
              <a:rPr lang="en-US" sz="2400" dirty="0" err="1">
                <a:solidFill>
                  <a:schemeClr val="bg1"/>
                </a:solidFill>
                <a:cs typeface="Calibri"/>
              </a:rPr>
              <a:t>concerne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chemeClr val="bg1"/>
                </a:solidFill>
                <a:cs typeface="Calibri"/>
              </a:rPr>
              <a:t>toutes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les classes </a:t>
            </a:r>
            <a:r>
              <a:rPr lang="en-US" sz="2400" dirty="0" err="1">
                <a:solidFill>
                  <a:schemeClr val="bg1"/>
                </a:solidFill>
                <a:cs typeface="Calibri"/>
              </a:rPr>
              <a:t>ou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chemeClr val="bg1"/>
                </a:solidFill>
                <a:cs typeface="Calibri"/>
              </a:rPr>
              <a:t>presque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- Surcharge </a:t>
            </a:r>
            <a:r>
              <a:rPr lang="en-US" sz="2400" dirty="0" err="1">
                <a:solidFill>
                  <a:schemeClr val="bg1"/>
                </a:solidFill>
                <a:cs typeface="Calibri"/>
              </a:rPr>
              <a:t>d'opérateurs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Encapsulation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Gestion des exceptions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Mise en place de containers</a:t>
            </a:r>
          </a:p>
        </p:txBody>
      </p:sp>
    </p:spTree>
    <p:extLst>
      <p:ext uri="{BB962C8B-B14F-4D97-AF65-F5344CB8AC3E}">
        <p14:creationId xmlns:p14="http://schemas.microsoft.com/office/powerpoint/2010/main" val="56618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0ACA-C4E9-4F15-8988-9F0577C2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  <a:cs typeface="Calibri Light"/>
              </a:rPr>
              <a:t>Fonctionnalités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37F9A-0720-4256-BEF1-8311BA4CF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cs typeface="Calibri"/>
              </a:rPr>
              <a:t>Rendu de scène via le tracer de rayons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cs typeface="Calibri"/>
              </a:rPr>
              <a:t>Mise en place d'un langage basé sur du XML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cs typeface="Calibri"/>
              </a:rPr>
              <a:t>Rendu de nombreux objets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cs typeface="Calibri"/>
              </a:rPr>
              <a:t>Anti-crénelage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cs typeface="Calibri"/>
              </a:rPr>
              <a:t>Documentation extensive du projet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cs typeface="Calibri"/>
              </a:rPr>
              <a:t>Projet modulaire et facile à compléter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cs typeface="Calibri"/>
              </a:rPr>
              <a:t>Proposition d'une méthode de parallélisation</a:t>
            </a:r>
            <a:endParaRPr lang="en-US" sz="24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365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AB7A-2C7D-4D72-9891-E41237C03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Un aperçu du code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1A3CA9F-9350-4D23-B578-A2A8938FC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8046" y="2118702"/>
            <a:ext cx="4874294" cy="3618646"/>
          </a:xfr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D6375D-C05D-4138-AFA0-515A8A964DC2}"/>
              </a:ext>
            </a:extLst>
          </p:cNvPr>
          <p:cNvCxnSpPr/>
          <p:nvPr/>
        </p:nvCxnSpPr>
        <p:spPr>
          <a:xfrm>
            <a:off x="6097953" y="1906954"/>
            <a:ext cx="0" cy="4044459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83B3C731-0E2F-4879-996F-682BB3CED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2168409"/>
            <a:ext cx="4931506" cy="351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3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6717-CA20-4D34-988E-29A3DA10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122" y="2768356"/>
            <a:ext cx="7555524" cy="1325563"/>
          </a:xfrm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cs typeface="Calibri Light"/>
              </a:rPr>
              <a:t>Un petit historique de l'évolution de l'algorithme</a:t>
            </a:r>
            <a:endParaRPr lang="en-US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6000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69954A2-E3C0-4C5B-A716-D8F66993E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497" y="562668"/>
            <a:ext cx="5657956" cy="5740791"/>
          </a:xfrm>
        </p:spPr>
      </p:pic>
      <p:pic>
        <p:nvPicPr>
          <p:cNvPr id="3" name="Picture 15">
            <a:extLst>
              <a:ext uri="{FF2B5EF4-FFF2-40B4-BE49-F238E27FC236}">
                <a16:creationId xmlns:a16="http://schemas.microsoft.com/office/drawing/2014/main" id="{4B637F81-83A8-40FD-8FF9-EF4AE0A6D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061" y="563172"/>
            <a:ext cx="5733073" cy="5742353"/>
          </a:xfrm>
          <a:prstGeom prst="rect">
            <a:avLst/>
          </a:prstGeom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0FD68616-CB39-4384-A46F-52D984885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708" y="552939"/>
            <a:ext cx="5810737" cy="5781429"/>
          </a:xfrm>
          <a:prstGeom prst="rect">
            <a:avLst/>
          </a:prstGeom>
        </p:spPr>
      </p:pic>
      <p:pic>
        <p:nvPicPr>
          <p:cNvPr id="11" name="Picture 17">
            <a:extLst>
              <a:ext uri="{FF2B5EF4-FFF2-40B4-BE49-F238E27FC236}">
                <a16:creationId xmlns:a16="http://schemas.microsoft.com/office/drawing/2014/main" id="{3D6D5AF3-BDD8-4F46-BFE5-BAB99F2DF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0857" y="560454"/>
            <a:ext cx="5723791" cy="5790711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BF837D82-EF90-49B8-AA0F-5CDC351DA1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9016" y="566870"/>
            <a:ext cx="5732584" cy="5792645"/>
          </a:xfrm>
          <a:prstGeom prst="rect">
            <a:avLst/>
          </a:prstGeom>
        </p:spPr>
      </p:pic>
      <p:pic>
        <p:nvPicPr>
          <p:cNvPr id="15" name="Picture 10">
            <a:extLst>
              <a:ext uri="{FF2B5EF4-FFF2-40B4-BE49-F238E27FC236}">
                <a16:creationId xmlns:a16="http://schemas.microsoft.com/office/drawing/2014/main" id="{C84D0532-22D9-4393-9F1C-E2CBEEB8E1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9708" y="621323"/>
            <a:ext cx="5732584" cy="5742353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DC3BC489-20C5-40FA-A39E-072F16FA49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9708" y="562707"/>
            <a:ext cx="5849815" cy="5840046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29839449-61F9-425B-BD49-D477ADBFB7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9708" y="562707"/>
            <a:ext cx="5849815" cy="5840046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607957E4-55D2-45F2-B009-70FA17CCCE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9708" y="562708"/>
            <a:ext cx="5849815" cy="5840046"/>
          </a:xfrm>
          <a:prstGeom prst="rect">
            <a:avLst/>
          </a:prstGeom>
        </p:spPr>
      </p:pic>
      <p:pic>
        <p:nvPicPr>
          <p:cNvPr id="20" name="Picture 20">
            <a:extLst>
              <a:ext uri="{FF2B5EF4-FFF2-40B4-BE49-F238E27FC236}">
                <a16:creationId xmlns:a16="http://schemas.microsoft.com/office/drawing/2014/main" id="{9785412B-C873-4D24-8FB1-DF05B4D736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59016" y="562708"/>
            <a:ext cx="5732584" cy="574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7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52AD9-3440-4A82-84DE-A1240D90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Pour aller plus loin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D55672-2887-4190-984A-C392685064E6}"/>
              </a:ext>
            </a:extLst>
          </p:cNvPr>
          <p:cNvSpPr txBox="1"/>
          <p:nvPr/>
        </p:nvSpPr>
        <p:spPr>
          <a:xfrm>
            <a:off x="928777" y="2122098"/>
            <a:ext cx="10449463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  <a:cs typeface="Calibri"/>
              </a:rPr>
              <a:t>Optimisation du code : 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- Comprendre l'inéficacité d'OMP/Passer à CUDA 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- Acceleration Structures</a:t>
            </a:r>
          </a:p>
          <a:p>
            <a:endParaRPr lang="en-US" sz="2400" dirty="0">
              <a:solidFill>
                <a:schemeClr val="bg1"/>
              </a:solidFill>
              <a:cs typeface="Calibri"/>
            </a:endParaRP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Maillages :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- prendre en compte les textures de maillages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endParaRPr lang="en-US" sz="2400" dirty="0">
              <a:solidFill>
                <a:schemeClr val="bg1"/>
              </a:solidFill>
              <a:cs typeface="Calibri"/>
            </a:endParaRP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Amélioration du rendu :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- Ajouter des algorithmes de post-traitement (FXAA)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- FInir de coder l'anti-aliasing stochastique</a:t>
            </a:r>
            <a:endParaRPr lang="en-US" sz="20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36219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Thème Office</vt:lpstr>
      <vt:lpstr>Ray Tracing</vt:lpstr>
      <vt:lpstr>Application des concepts de l'orienté objet</vt:lpstr>
      <vt:lpstr>Fonctionnalités</vt:lpstr>
      <vt:lpstr>Un aperçu du code</vt:lpstr>
      <vt:lpstr>Un petit historique de l'évolution de l'algorithme</vt:lpstr>
      <vt:lpstr>PowerPoint Presentation</vt:lpstr>
      <vt:lpstr>Pour aller plus loin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280</cp:revision>
  <dcterms:created xsi:type="dcterms:W3CDTF">2021-03-06T23:09:27Z</dcterms:created>
  <dcterms:modified xsi:type="dcterms:W3CDTF">2021-03-07T14:40:07Z</dcterms:modified>
</cp:coreProperties>
</file>