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791C2-2EC7-3550-5D8C-DDBD8264FBF6}" v="786" dt="2021-03-07T14:39:35.238"/>
    <p1510:client id="{85DA831D-E04C-768D-A9DC-A78B00DC3EF3}" v="351" dt="2021-03-08T10:44:26.081"/>
    <p1510:client id="{E7A67436-9568-44B4-9137-13B19E967A5B}" v="836" dt="2021-03-07T01:31:2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15C9-6D5F-470A-BF8A-471C016580AB}" type="datetimeFigureOut">
              <a:rPr lang="fr"/>
              <a:t>08/03/2021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204B-EA64-48D9-832A-B3FA3CE822D6}" type="slidenum">
              <a:rPr lang="f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Héritage: utilisation de méthodes virtuelles pures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Surchage d'opérateur pour l'affichage principalement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Encapsulation partielle au niveau des objets pour cause d'utilisation intensive des attributs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Gestion des exceptions qui peut être améliorée notamment au niveau des parsers qui sont sensible au bruit (des sauts de lignes pour le objParser, etc)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Mise en place des containers via notamment les fonctions begin(), end(), etc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F204B-EA64-48D9-832A-B3FA3CE822D6}" type="slidenum">
              <a:rPr lang="f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2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B43473F-55F5-43E3-A849-0C13A062A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2" t="4624" r="5291" b="44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3486516"/>
            <a:ext cx="4023360" cy="839981"/>
          </a:xfrm>
        </p:spPr>
        <p:txBody>
          <a:bodyPr anchor="b">
            <a:normAutofit/>
          </a:bodyPr>
          <a:lstStyle/>
          <a:p>
            <a:r>
              <a:rPr lang="fr-FR" sz="4800">
                <a:cs typeface="Calibri Light"/>
              </a:rPr>
              <a:t>Ray Tracing</a:t>
            </a:r>
            <a:endParaRPr lang="fr-FR" sz="4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5595" y="4853384"/>
            <a:ext cx="4668128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cs typeface="Calibri"/>
              </a:rPr>
              <a:t>IN204 : Génie Logiciel - Orienté Objet </a:t>
            </a:r>
            <a:endParaRPr lang="fr-FR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4623-BA55-48F2-A4AF-B2F472404B50}"/>
              </a:ext>
            </a:extLst>
          </p:cNvPr>
          <p:cNvSpPr txBox="1"/>
          <p:nvPr/>
        </p:nvSpPr>
        <p:spPr>
          <a:xfrm>
            <a:off x="842513" y="5644551"/>
            <a:ext cx="3303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Atoli Huppé et Olivier Laurent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C0B3-7CE0-43CC-8241-2D8CFF6D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Application des concepts de l'orienté objet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CAC4-1D52-472B-AB5C-2762E58D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cs typeface="Calibri"/>
              </a:rPr>
              <a:t>Polymorphisme:</a:t>
            </a:r>
          </a:p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cs typeface="Calibri"/>
              </a:rPr>
              <a:t>- Héritage : concerne toutes les classes ou presque</a:t>
            </a:r>
          </a:p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cs typeface="Calibri"/>
              </a:rPr>
              <a:t>- Surcharge d'opérateurs</a:t>
            </a:r>
          </a:p>
          <a:p>
            <a:pPr marL="0" indent="0">
              <a:buNone/>
            </a:pPr>
            <a:endParaRPr lang="fr-FR" sz="24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cs typeface="Calibri"/>
              </a:rPr>
              <a:t>Encapsulation</a:t>
            </a:r>
          </a:p>
          <a:p>
            <a:pPr marL="0" indent="0">
              <a:buNone/>
            </a:pPr>
            <a:endParaRPr lang="fr-FR" sz="24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cs typeface="Calibri"/>
              </a:rPr>
              <a:t>Gestion des exceptions</a:t>
            </a:r>
          </a:p>
          <a:p>
            <a:pPr marL="0" indent="0">
              <a:buNone/>
            </a:pPr>
            <a:endParaRPr lang="fr-FR" sz="24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cs typeface="Calibri"/>
              </a:rPr>
              <a:t>Mise en place de containers</a:t>
            </a:r>
          </a:p>
        </p:txBody>
      </p:sp>
    </p:spTree>
    <p:extLst>
      <p:ext uri="{BB962C8B-B14F-4D97-AF65-F5344CB8AC3E}">
        <p14:creationId xmlns:p14="http://schemas.microsoft.com/office/powerpoint/2010/main" val="5661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ACA-C4E9-4F15-8988-9F0577C2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cs typeface="Calibri Light"/>
              </a:rPr>
              <a:t>Fonctionnalités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7F9A-0720-4256-BEF1-8311BA4C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fr-FR" sz="2400">
                <a:solidFill>
                  <a:schemeClr val="bg1"/>
                </a:solidFill>
                <a:cs typeface="Calibri"/>
              </a:rPr>
              <a:t>Rendu de scènes via le tracer de rayons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FR" sz="2400">
                <a:solidFill>
                  <a:schemeClr val="bg1"/>
                </a:solidFill>
                <a:ea typeface="+mn-lt"/>
                <a:cs typeface="+mn-lt"/>
              </a:rPr>
              <a:t>Rendu de nombreux objets</a:t>
            </a:r>
            <a:endParaRPr lang="fr-FR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fr-FR" sz="2400" dirty="0">
                <a:solidFill>
                  <a:schemeClr val="bg1"/>
                </a:solidFill>
                <a:cs typeface="Calibri"/>
              </a:rPr>
              <a:t>Anticrénelage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FR" sz="2400">
                <a:solidFill>
                  <a:schemeClr val="bg1"/>
                </a:solidFill>
                <a:ea typeface="+mn-lt"/>
                <a:cs typeface="+mn-lt"/>
              </a:rPr>
              <a:t>Mise en place d'un langage basé sur du XML</a:t>
            </a:r>
            <a:endParaRPr lang="fr-FR"/>
          </a:p>
          <a:p>
            <a:pPr marL="0" indent="0">
              <a:lnSpc>
                <a:spcPct val="130000"/>
              </a:lnSpc>
              <a:buNone/>
            </a:pPr>
            <a:r>
              <a:rPr lang="fr-FR" sz="2400" dirty="0">
                <a:solidFill>
                  <a:schemeClr val="bg1"/>
                </a:solidFill>
                <a:cs typeface="Calibri"/>
              </a:rPr>
              <a:t>Documentation extensive du projet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FR" sz="2400" dirty="0">
                <a:solidFill>
                  <a:schemeClr val="bg1"/>
                </a:solidFill>
                <a:cs typeface="Calibri"/>
              </a:rPr>
              <a:t>Projet modulaire et facile à compléter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FR" sz="2400" dirty="0">
                <a:solidFill>
                  <a:schemeClr val="bg1"/>
                </a:solidFill>
                <a:cs typeface="Calibri"/>
              </a:rPr>
              <a:t>Proposition d'une méthode de parallélisation</a:t>
            </a:r>
          </a:p>
        </p:txBody>
      </p:sp>
    </p:spTree>
    <p:extLst>
      <p:ext uri="{BB962C8B-B14F-4D97-AF65-F5344CB8AC3E}">
        <p14:creationId xmlns:p14="http://schemas.microsoft.com/office/powerpoint/2010/main" val="4436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7A-2C7D-4D72-9891-E41237C0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Un aperçu du code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A3CA9F-9350-4D23-B578-A2A8938FC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046" y="2118702"/>
            <a:ext cx="4874294" cy="3618646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6375D-C05D-4138-AFA0-515A8A964DC2}"/>
              </a:ext>
            </a:extLst>
          </p:cNvPr>
          <p:cNvCxnSpPr/>
          <p:nvPr/>
        </p:nvCxnSpPr>
        <p:spPr>
          <a:xfrm>
            <a:off x="6097953" y="1906954"/>
            <a:ext cx="0" cy="404445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83B3C731-0E2F-4879-996F-682BB3CE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168409"/>
            <a:ext cx="4931506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6717-CA20-4D34-988E-29A3DA1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22" y="2768356"/>
            <a:ext cx="7555524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Un petit historique de l'évolution de l'algorithme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000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69954A2-E3C0-4C5B-A716-D8F66993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497" y="562668"/>
            <a:ext cx="5657956" cy="5740791"/>
          </a:xfrm>
        </p:spPr>
      </p:pic>
      <p:pic>
        <p:nvPicPr>
          <p:cNvPr id="3" name="Picture 15">
            <a:extLst>
              <a:ext uri="{FF2B5EF4-FFF2-40B4-BE49-F238E27FC236}">
                <a16:creationId xmlns:a16="http://schemas.microsoft.com/office/drawing/2014/main" id="{4B637F81-83A8-40FD-8FF9-EF4AE0A6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61" y="563172"/>
            <a:ext cx="5733073" cy="5742353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FD68616-CB39-4384-A46F-52D98488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08" y="552939"/>
            <a:ext cx="5810737" cy="5781429"/>
          </a:xfrm>
          <a:prstGeom prst="rect">
            <a:avLst/>
          </a:prstGeom>
        </p:spPr>
      </p:pic>
      <p:pic>
        <p:nvPicPr>
          <p:cNvPr id="11" name="Picture 17">
            <a:extLst>
              <a:ext uri="{FF2B5EF4-FFF2-40B4-BE49-F238E27FC236}">
                <a16:creationId xmlns:a16="http://schemas.microsoft.com/office/drawing/2014/main" id="{3D6D5AF3-BDD8-4F46-BFE5-BAB99F2D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857" y="560454"/>
            <a:ext cx="5723791" cy="579071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837D82-EF90-49B8-AA0F-5CDC351DA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016" y="566870"/>
            <a:ext cx="5732584" cy="5792645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C84D0532-22D9-4393-9F1C-E2CBEEB8E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708" y="621323"/>
            <a:ext cx="5732584" cy="574235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DC3BC489-20C5-40FA-A39E-072F16FA4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708" y="562707"/>
            <a:ext cx="5849815" cy="5840046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29839449-61F9-425B-BD49-D477ADBFB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9708" y="562707"/>
            <a:ext cx="5849815" cy="5840046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07957E4-55D2-45F2-B009-70FA17CCCE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708" y="562708"/>
            <a:ext cx="5849815" cy="5840046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9785412B-C873-4D24-8FB1-DF05B4D736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9016" y="562708"/>
            <a:ext cx="5732584" cy="574235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5E16C3C-3F8C-4219-BAE7-EE45DC1E3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4647" y="559086"/>
            <a:ext cx="5842570" cy="5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8575-BF3F-42FA-9CBE-36154A05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Quelques difficultés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5FEE-5DA4-4001-94C1-B904ACEE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cs typeface="Calibri"/>
              </a:rPr>
              <a:t>Parallélisation avec OMP: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-&gt; compilation optimisée = OMP inefficace... Memory bound ? </a:t>
            </a:r>
            <a:r>
              <a:rPr lang="en-US">
                <a:solidFill>
                  <a:schemeClr val="bg1"/>
                </a:solidFill>
                <a:cs typeface="Calibri"/>
              </a:rPr>
              <a:t>Pointeurs non thread safe 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cs typeface="Calibri"/>
              </a:rPr>
              <a:t>Multi-plateforme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60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2AD9-3440-4A82-84DE-A1240D90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Pour aller plus loin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55672-2887-4190-984A-C392685064E6}"/>
              </a:ext>
            </a:extLst>
          </p:cNvPr>
          <p:cNvSpPr txBox="1"/>
          <p:nvPr/>
        </p:nvSpPr>
        <p:spPr>
          <a:xfrm>
            <a:off x="928777" y="2122098"/>
            <a:ext cx="1044946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chemeClr val="bg1"/>
                </a:solidFill>
                <a:cs typeface="Calibri"/>
              </a:rPr>
              <a:t>Optimisation du code : </a:t>
            </a:r>
          </a:p>
          <a:p>
            <a:r>
              <a:rPr lang="fr-FR" sz="2400">
                <a:solidFill>
                  <a:schemeClr val="bg1"/>
                </a:solidFill>
                <a:cs typeface="Calibri"/>
              </a:rPr>
              <a:t>- Comprendre l’inefficacité d'OMP/Passer à CUDA </a:t>
            </a:r>
          </a:p>
          <a:p>
            <a:r>
              <a:rPr lang="fr-FR" sz="2400">
                <a:solidFill>
                  <a:schemeClr val="bg1"/>
                </a:solidFill>
                <a:ea typeface="+mn-lt"/>
                <a:cs typeface="+mn-lt"/>
              </a:rPr>
              <a:t>- Acceleration Structures</a:t>
            </a:r>
          </a:p>
          <a:p>
            <a:endParaRPr lang="fr-FR" sz="2400">
              <a:solidFill>
                <a:schemeClr val="bg1"/>
              </a:solidFill>
              <a:cs typeface="Calibri"/>
            </a:endParaRPr>
          </a:p>
          <a:p>
            <a:r>
              <a:rPr lang="fr-FR" sz="2400">
                <a:solidFill>
                  <a:schemeClr val="bg1"/>
                </a:solidFill>
                <a:cs typeface="Calibri"/>
              </a:rPr>
              <a:t>Maillages :</a:t>
            </a:r>
          </a:p>
          <a:p>
            <a:r>
              <a:rPr lang="fr-FR" sz="2400">
                <a:solidFill>
                  <a:schemeClr val="bg1"/>
                </a:solidFill>
                <a:cs typeface="Calibri"/>
              </a:rPr>
              <a:t>- prendre en compte les textures de maillages</a:t>
            </a:r>
          </a:p>
          <a:p>
            <a:endParaRPr lang="fr-FR" sz="2400">
              <a:solidFill>
                <a:schemeClr val="bg1"/>
              </a:solidFill>
              <a:cs typeface="Calibri"/>
            </a:endParaRPr>
          </a:p>
          <a:p>
            <a:r>
              <a:rPr lang="fr-FR" sz="2400">
                <a:solidFill>
                  <a:schemeClr val="bg1"/>
                </a:solidFill>
                <a:cs typeface="Calibri"/>
              </a:rPr>
              <a:t>Amélioration du rendu :</a:t>
            </a:r>
          </a:p>
          <a:p>
            <a:r>
              <a:rPr lang="fr-FR" sz="2400">
                <a:solidFill>
                  <a:schemeClr val="bg1"/>
                </a:solidFill>
                <a:cs typeface="Calibri"/>
              </a:rPr>
              <a:t>- Ajouter des algorithmes de post-traitement (FXAA)</a:t>
            </a:r>
          </a:p>
          <a:p>
            <a:r>
              <a:rPr lang="fr-FR" sz="2400">
                <a:solidFill>
                  <a:schemeClr val="bg1"/>
                </a:solidFill>
                <a:cs typeface="Calibri"/>
              </a:rPr>
              <a:t>- FInir de coder l'anti-aliasing stochastique</a:t>
            </a:r>
            <a:endParaRPr lang="fr-FR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3621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Ray Tracing</vt:lpstr>
      <vt:lpstr>Application des concepts de l'orienté objet</vt:lpstr>
      <vt:lpstr>Fonctionnalités</vt:lpstr>
      <vt:lpstr>Un aperçu du code</vt:lpstr>
      <vt:lpstr>Un petit historique de l'évolution de l'algorithme</vt:lpstr>
      <vt:lpstr>PowerPoint Presentation</vt:lpstr>
      <vt:lpstr>Quelques difficultés </vt:lpstr>
      <vt:lpstr>Pour 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Laurent Olivier</cp:lastModifiedBy>
  <cp:revision>320</cp:revision>
  <dcterms:created xsi:type="dcterms:W3CDTF">2021-03-06T23:09:27Z</dcterms:created>
  <dcterms:modified xsi:type="dcterms:W3CDTF">2021-03-08T11:03:42Z</dcterms:modified>
</cp:coreProperties>
</file>