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67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3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7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1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7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19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4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0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9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8D2E5D-06A1-4F1C-B01A-AD177F9D9557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D9F3AB-E2EC-41C7-A272-074ADF4365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79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5CC1-088E-4904-9078-88B4B79EE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SMART COLLEGE</a:t>
            </a: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6FAF1-12E1-490D-AAE0-D3A5D5DB6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profesori</a:t>
            </a:r>
            <a:endParaRPr lang="en-US" dirty="0"/>
          </a:p>
          <a:p>
            <a:r>
              <a:rPr lang="en-US" dirty="0"/>
              <a:t>Balan Dan-Marian</a:t>
            </a:r>
          </a:p>
          <a:p>
            <a:r>
              <a:rPr lang="en-US" dirty="0"/>
              <a:t>Prof. </a:t>
            </a:r>
            <a:r>
              <a:rPr lang="en-US" dirty="0" err="1"/>
              <a:t>Colab</a:t>
            </a:r>
            <a:r>
              <a:rPr lang="en-US" dirty="0"/>
              <a:t>. </a:t>
            </a:r>
            <a:r>
              <a:rPr lang="en-US" dirty="0" err="1"/>
              <a:t>Olariu</a:t>
            </a:r>
            <a:r>
              <a:rPr lang="en-US" dirty="0"/>
              <a:t> Florin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124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E653-0857-4813-B922-7DE20DA7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Întrebări?</a:t>
            </a:r>
          </a:p>
        </p:txBody>
      </p:sp>
    </p:spTree>
    <p:extLst>
      <p:ext uri="{BB962C8B-B14F-4D97-AF65-F5344CB8AC3E}">
        <p14:creationId xmlns:p14="http://schemas.microsoft.com/office/powerpoint/2010/main" val="392415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F94A-EA16-461F-8967-3B1294F6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Agend</a:t>
            </a:r>
            <a:r>
              <a:rPr lang="ro-RO" dirty="0"/>
              <a:t>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BE4-A6C5-46B5-AB86-30A7BB48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/>
          </a:p>
          <a:p>
            <a:r>
              <a:rPr lang="ro-RO" dirty="0"/>
              <a:t>De ce </a:t>
            </a:r>
            <a:r>
              <a:rPr lang="en-US" dirty="0"/>
              <a:t>“Smart College”?</a:t>
            </a:r>
          </a:p>
          <a:p>
            <a:r>
              <a:rPr lang="en-US" dirty="0"/>
              <a:t>Ce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“Smart College”?</a:t>
            </a:r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ro-RO" dirty="0"/>
              <a:t>aplicației</a:t>
            </a:r>
            <a:endParaRPr lang="en-US" dirty="0"/>
          </a:p>
          <a:p>
            <a:r>
              <a:rPr lang="ro-RO" dirty="0"/>
              <a:t>Demo</a:t>
            </a:r>
          </a:p>
          <a:p>
            <a:r>
              <a:rPr lang="ro-RO" dirty="0"/>
              <a:t>Concluzii</a:t>
            </a:r>
          </a:p>
          <a:p>
            <a:r>
              <a:rPr lang="ro-RO" dirty="0"/>
              <a:t>Întrebări</a:t>
            </a:r>
          </a:p>
        </p:txBody>
      </p:sp>
    </p:spTree>
    <p:extLst>
      <p:ext uri="{BB962C8B-B14F-4D97-AF65-F5344CB8AC3E}">
        <p14:creationId xmlns:p14="http://schemas.microsoft.com/office/powerpoint/2010/main" val="190791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E44-38E7-4011-8F1C-4CDF5EDD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De </a:t>
            </a:r>
            <a:r>
              <a:rPr lang="en-US" sz="3600" dirty="0" err="1"/>
              <a:t>ce</a:t>
            </a:r>
            <a:r>
              <a:rPr lang="en-US" sz="3600" dirty="0"/>
              <a:t> “Smart College”?</a:t>
            </a:r>
            <a:endParaRPr lang="ro-RO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B454-A3A0-4C24-89ED-37156D25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student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facultate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uneori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anevoios</a:t>
            </a:r>
            <a:r>
              <a:rPr lang="en-US" dirty="0"/>
              <a:t>.</a:t>
            </a:r>
          </a:p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centraliz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.</a:t>
            </a:r>
          </a:p>
          <a:p>
            <a:r>
              <a:rPr lang="en-US" dirty="0" err="1"/>
              <a:t>Diminuarea</a:t>
            </a:r>
            <a:r>
              <a:rPr lang="en-US" dirty="0"/>
              <a:t> </a:t>
            </a:r>
            <a:r>
              <a:rPr lang="en-US" dirty="0" err="1"/>
              <a:t>cheltuielilor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ro-RO" dirty="0"/>
              <a:t>ț</a:t>
            </a:r>
            <a:r>
              <a:rPr lang="en-US" dirty="0" err="1"/>
              <a:t>inerii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platformelor</a:t>
            </a:r>
            <a:r>
              <a:rPr lang="en-US" dirty="0"/>
              <a:t>.</a:t>
            </a:r>
          </a:p>
          <a:p>
            <a:r>
              <a:rPr lang="en-US" dirty="0" err="1"/>
              <a:t>Economisirea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.</a:t>
            </a:r>
          </a:p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ablon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422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E015-5653-4932-905C-73361150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“Smart College”?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E56E-D248-4545-A596-4E9366A7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Platforma</a:t>
            </a:r>
            <a:r>
              <a:rPr lang="en-US" dirty="0"/>
              <a:t> cu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de contact.</a:t>
            </a:r>
          </a:p>
          <a:p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profesori</a:t>
            </a:r>
            <a:r>
              <a:rPr lang="en-US" dirty="0"/>
              <a:t>.</a:t>
            </a:r>
          </a:p>
          <a:p>
            <a:r>
              <a:rPr lang="en-US" dirty="0"/>
              <a:t>Informa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loc.</a:t>
            </a:r>
          </a:p>
          <a:p>
            <a:r>
              <a:rPr lang="en-US" dirty="0"/>
              <a:t>Un mod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a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 err="1"/>
              <a:t>Prezentare</a:t>
            </a:r>
            <a:r>
              <a:rPr lang="en-US" dirty="0"/>
              <a:t> general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facult</a:t>
            </a:r>
            <a:r>
              <a:rPr lang="ro-RO" dirty="0"/>
              <a:t>ăț</a:t>
            </a:r>
            <a:r>
              <a:rPr lang="en-US" dirty="0"/>
              <a:t>ii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 din exterior.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05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F3F-8BBD-4653-8D3A-2F5184BB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EBE5-D90F-4F6A-B396-04E8B13E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86788"/>
            <a:ext cx="9601196" cy="3289079"/>
          </a:xfrm>
        </p:spPr>
        <p:txBody>
          <a:bodyPr/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de tip “3-Layer” av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ca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modularizarea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factor de </a:t>
            </a:r>
            <a:r>
              <a:rPr lang="en-US" dirty="0" err="1"/>
              <a:t>cuplaj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redus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factor de </a:t>
            </a:r>
            <a:r>
              <a:rPr lang="en-US" dirty="0" err="1"/>
              <a:t>coeziune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/>
              <a:t>mare</a:t>
            </a:r>
            <a:r>
              <a:rPr lang="en-US"/>
              <a:t>.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4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6DFA6-44C6-4B06-813D-A7D151296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63" y="1380779"/>
            <a:ext cx="3171074" cy="4096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F22AF-9922-430E-993A-DD6C8DB9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56" y="2229351"/>
            <a:ext cx="219075" cy="2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8FF07-4853-4459-BCD7-F6204724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56" y="3077923"/>
            <a:ext cx="219075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016E9-440E-4115-B453-DC4B0AE6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55" y="4068020"/>
            <a:ext cx="219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576C7-2C74-4693-8312-5CD9EAF758EB}"/>
              </a:ext>
            </a:extLst>
          </p:cNvPr>
          <p:cNvSpPr txBox="1"/>
          <p:nvPr/>
        </p:nvSpPr>
        <p:spPr>
          <a:xfrm>
            <a:off x="1046747" y="982176"/>
            <a:ext cx="104313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Persistence/Data </a:t>
            </a:r>
            <a:r>
              <a:rPr lang="en-US" sz="2400" b="1" dirty="0" err="1"/>
              <a:t>Acces</a:t>
            </a:r>
            <a:r>
              <a:rPr lang="en-US" sz="2400" b="1" dirty="0"/>
              <a:t> </a:t>
            </a:r>
            <a:r>
              <a:rPr lang="en-US" sz="2400" dirty="0"/>
              <a:t>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Este layer-ul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apropiat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de date;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Incapsuleaz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logica</a:t>
            </a:r>
            <a:r>
              <a:rPr lang="en-US" sz="2000" dirty="0"/>
              <a:t> </a:t>
            </a:r>
            <a:r>
              <a:rPr lang="en-US" sz="2000" dirty="0" err="1"/>
              <a:t>legat</a:t>
            </a:r>
            <a:r>
              <a:rPr lang="ro-RO" sz="2000" dirty="0"/>
              <a:t>ă</a:t>
            </a:r>
            <a:r>
              <a:rPr lang="en-US" sz="2000" dirty="0"/>
              <a:t> de opera</a:t>
            </a:r>
            <a:r>
              <a:rPr lang="ro-RO" sz="2000" dirty="0"/>
              <a:t>ț</a:t>
            </a:r>
            <a:r>
              <a:rPr lang="en-US" sz="2000" dirty="0" err="1"/>
              <a:t>iile</a:t>
            </a:r>
            <a:r>
              <a:rPr lang="en-US" sz="2000" dirty="0"/>
              <a:t> CRUD;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 </a:t>
            </a:r>
            <a:r>
              <a:rPr lang="en-US" sz="2000" dirty="0" err="1"/>
              <a:t>folosit</a:t>
            </a:r>
            <a:r>
              <a:rPr lang="en-US" sz="2000" dirty="0"/>
              <a:t> Spring Data </a:t>
            </a:r>
            <a:r>
              <a:rPr lang="en-US" sz="2000" dirty="0" err="1"/>
              <a:t>deoarece</a:t>
            </a:r>
            <a:r>
              <a:rPr lang="en-US" sz="2000" dirty="0"/>
              <a:t> traduce </a:t>
            </a:r>
            <a:r>
              <a:rPr lang="en-US" sz="2000" dirty="0" err="1"/>
              <a:t>numele</a:t>
            </a:r>
            <a:r>
              <a:rPr lang="en-US" sz="2000" dirty="0"/>
              <a:t> </a:t>
            </a:r>
            <a:r>
              <a:rPr lang="en-US" sz="2000" dirty="0" err="1"/>
              <a:t>metodelor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interog</a:t>
            </a:r>
            <a:r>
              <a:rPr lang="ro-RO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baza</a:t>
            </a:r>
            <a:r>
              <a:rPr lang="en-US" sz="2000" dirty="0"/>
              <a:t> de date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mapeaz</a:t>
            </a:r>
            <a:r>
              <a:rPr lang="ro-RO" sz="2000" dirty="0"/>
              <a:t>ă</a:t>
            </a:r>
            <a:r>
              <a:rPr lang="en-US" sz="2000" dirty="0"/>
              <a:t> automat </a:t>
            </a:r>
            <a:r>
              <a:rPr lang="en-US" sz="2000" dirty="0" err="1"/>
              <a:t>tabela</a:t>
            </a:r>
            <a:r>
              <a:rPr lang="en-US" sz="2000" dirty="0"/>
              <a:t> cu </a:t>
            </a:r>
            <a:r>
              <a:rPr lang="en-US" sz="2000" dirty="0" err="1"/>
              <a:t>entitatea</a:t>
            </a:r>
            <a:r>
              <a:rPr lang="en-US" sz="2000" dirty="0"/>
              <a:t> </a:t>
            </a:r>
            <a:r>
              <a:rPr lang="en-US" sz="2000" dirty="0" err="1"/>
              <a:t>corespunz</a:t>
            </a:r>
            <a:r>
              <a:rPr lang="ro-RO" sz="2000" dirty="0"/>
              <a:t>ă</a:t>
            </a:r>
            <a:r>
              <a:rPr lang="en-US" sz="2000" dirty="0" err="1"/>
              <a:t>toare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Business</a:t>
            </a:r>
            <a:r>
              <a:rPr lang="en-US" sz="2000" dirty="0"/>
              <a:t> </a:t>
            </a:r>
            <a:r>
              <a:rPr lang="en-US" sz="2400" dirty="0"/>
              <a:t>layer: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Prezint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toat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logica</a:t>
            </a:r>
            <a:r>
              <a:rPr lang="en-US" sz="2000" dirty="0"/>
              <a:t> de management;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</a:t>
            </a:r>
            <a:r>
              <a:rPr lang="ro-RO" sz="2000" dirty="0"/>
              <a:t>ț</a:t>
            </a:r>
            <a:r>
              <a:rPr lang="en-US" sz="2000" dirty="0" err="1"/>
              <a:t>ine</a:t>
            </a:r>
            <a:r>
              <a:rPr lang="en-US" sz="2000" dirty="0"/>
              <a:t> valid</a:t>
            </a:r>
            <a:r>
              <a:rPr lang="ro-RO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Clasele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adnotate</a:t>
            </a:r>
            <a:r>
              <a:rPr lang="en-US" sz="2000" dirty="0"/>
              <a:t> cu “@Service”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cre</a:t>
            </a:r>
            <a:r>
              <a:rPr lang="ro-RO" sz="2000" dirty="0"/>
              <a:t>ș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gradul</a:t>
            </a:r>
            <a:r>
              <a:rPr lang="en-US" sz="2000" dirty="0"/>
              <a:t> de </a:t>
            </a:r>
            <a:r>
              <a:rPr lang="en-US" sz="2000" dirty="0" err="1"/>
              <a:t>lizibilitate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Presentation </a:t>
            </a:r>
            <a:r>
              <a:rPr lang="en-US" sz="2400" dirty="0"/>
              <a:t>layer: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apropiat</a:t>
            </a:r>
            <a:r>
              <a:rPr lang="en-US" sz="2000" dirty="0"/>
              <a:t> layer de </a:t>
            </a:r>
            <a:r>
              <a:rPr lang="en-US" sz="2000" dirty="0" err="1"/>
              <a:t>utilizator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Pune la </a:t>
            </a:r>
            <a:r>
              <a:rPr lang="en-US" sz="2000" dirty="0" err="1"/>
              <a:t>dispozitia</a:t>
            </a:r>
            <a:r>
              <a:rPr lang="en-US" sz="2000" dirty="0"/>
              <a:t> </a:t>
            </a:r>
            <a:r>
              <a:rPr lang="en-US" sz="2000" dirty="0" err="1"/>
              <a:t>utilizatorului</a:t>
            </a:r>
            <a:r>
              <a:rPr lang="en-US" sz="2000" dirty="0"/>
              <a:t> </a:t>
            </a:r>
            <a:r>
              <a:rPr lang="en-US" sz="2000" dirty="0" err="1"/>
              <a:t>interfa</a:t>
            </a:r>
            <a:r>
              <a:rPr lang="ro-RO" sz="2000" dirty="0"/>
              <a:t>ț</a:t>
            </a:r>
            <a:r>
              <a:rPr lang="en-US" sz="2000" dirty="0"/>
              <a:t>a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endpoint-urile la care </a:t>
            </a:r>
            <a:r>
              <a:rPr lang="en-US" sz="2000" dirty="0" err="1"/>
              <a:t>vor</a:t>
            </a:r>
            <a:r>
              <a:rPr lang="en-US" sz="2000" dirty="0"/>
              <a:t> fi </a:t>
            </a:r>
            <a:r>
              <a:rPr lang="en-US" sz="2000" dirty="0" err="1"/>
              <a:t>trimise</a:t>
            </a:r>
            <a:r>
              <a:rPr lang="en-US" sz="2000" dirty="0"/>
              <a:t> </a:t>
            </a:r>
            <a:r>
              <a:rPr lang="en-US" sz="2000" dirty="0" err="1"/>
              <a:t>informa</a:t>
            </a:r>
            <a:r>
              <a:rPr lang="ro-RO" sz="2000" dirty="0"/>
              <a:t>ț</a:t>
            </a:r>
            <a:r>
              <a:rPr lang="en-US" sz="2000" dirty="0" err="1"/>
              <a:t>iile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s-au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verbele</a:t>
            </a:r>
            <a:r>
              <a:rPr lang="en-US" sz="2000" dirty="0"/>
              <a:t> HTTP.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38100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1BE37-E60F-41CE-B498-47776BB5786B}"/>
              </a:ext>
            </a:extLst>
          </p:cNvPr>
          <p:cNvSpPr txBox="1"/>
          <p:nvPr/>
        </p:nvSpPr>
        <p:spPr>
          <a:xfrm>
            <a:off x="1443789" y="1259669"/>
            <a:ext cx="400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DEMO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1229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221-E1A5-42F0-AAF3-6AEC2E57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C8DD-34E2-45F5-B0DA-2AC42023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cuno</a:t>
            </a:r>
            <a:r>
              <a:rPr lang="ro-RO" dirty="0"/>
              <a:t>ș</a:t>
            </a:r>
            <a:r>
              <a:rPr lang="en-US" dirty="0"/>
              <a:t>tin</a:t>
            </a:r>
            <a:r>
              <a:rPr lang="ro-RO" dirty="0"/>
              <a:t>ț</a:t>
            </a:r>
            <a:r>
              <a:rPr lang="en-US" dirty="0" err="1"/>
              <a:t>elor</a:t>
            </a:r>
            <a:r>
              <a:rPr lang="en-US" dirty="0"/>
              <a:t> dob</a:t>
            </a:r>
            <a:r>
              <a:rPr lang="ro-RO" dirty="0"/>
              <a:t>â</a:t>
            </a:r>
            <a:r>
              <a:rPr lang="en-US" dirty="0" err="1"/>
              <a:t>ndite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facult</a:t>
            </a:r>
            <a:r>
              <a:rPr lang="ro-RO" dirty="0"/>
              <a:t>ăț</a:t>
            </a:r>
            <a:r>
              <a:rPr lang="en-US" dirty="0"/>
              <a:t>ii am </a:t>
            </a:r>
            <a:r>
              <a:rPr lang="en-US" dirty="0" err="1"/>
              <a:t>reu</a:t>
            </a:r>
            <a:r>
              <a:rPr lang="ro-RO" dirty="0"/>
              <a:t>ș</a:t>
            </a:r>
            <a:r>
              <a:rPr lang="en-US" dirty="0"/>
              <a:t>it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dezvolt</a:t>
            </a:r>
            <a:r>
              <a:rPr lang="en-US" dirty="0"/>
              <a:t> o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: u</a:t>
            </a:r>
            <a:r>
              <a:rPr lang="ro-RO" dirty="0"/>
              <a:t>ș</a:t>
            </a:r>
            <a:r>
              <a:rPr lang="en-US" dirty="0"/>
              <a:t>or de </a:t>
            </a:r>
            <a:r>
              <a:rPr lang="en-US" dirty="0" err="1"/>
              <a:t>folosit</a:t>
            </a:r>
            <a:r>
              <a:rPr lang="en-US" dirty="0"/>
              <a:t>, </a:t>
            </a:r>
            <a:r>
              <a:rPr lang="en-US" dirty="0" err="1"/>
              <a:t>util</a:t>
            </a:r>
            <a:r>
              <a:rPr lang="ro-RO" dirty="0"/>
              <a:t>ă</a:t>
            </a:r>
            <a:r>
              <a:rPr lang="en-US" dirty="0"/>
              <a:t>, u</a:t>
            </a:r>
            <a:r>
              <a:rPr lang="ro-RO" dirty="0"/>
              <a:t>ș</a:t>
            </a:r>
            <a:r>
              <a:rPr lang="en-US" dirty="0"/>
              <a:t>or de </a:t>
            </a:r>
            <a:r>
              <a:rPr lang="en-US" dirty="0" err="1"/>
              <a:t>dezvoltat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un grad </a:t>
            </a:r>
            <a:r>
              <a:rPr lang="en-US" dirty="0" err="1"/>
              <a:t>foarte</a:t>
            </a:r>
            <a:r>
              <a:rPr lang="en-US" dirty="0"/>
              <a:t> mare de </a:t>
            </a:r>
            <a:r>
              <a:rPr lang="en-US" dirty="0" err="1"/>
              <a:t>reutilizare</a:t>
            </a:r>
            <a:r>
              <a:rPr lang="en-US" dirty="0"/>
              <a:t> </a:t>
            </a:r>
            <a:r>
              <a:rPr lang="en-US" dirty="0" err="1"/>
              <a:t>datorit</a:t>
            </a:r>
            <a:r>
              <a:rPr lang="ro-RO" dirty="0"/>
              <a:t>ă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.</a:t>
            </a:r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/>
              <a:t>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: ad</a:t>
            </a:r>
            <a:r>
              <a:rPr lang="ro-RO" dirty="0"/>
              <a:t>ă</a:t>
            </a:r>
            <a:r>
              <a:rPr lang="en-US" dirty="0" err="1"/>
              <a:t>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interschimbare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, </a:t>
            </a:r>
            <a:r>
              <a:rPr lang="en-US" dirty="0" err="1"/>
              <a:t>studentul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notat</a:t>
            </a:r>
            <a:r>
              <a:rPr lang="en-US" dirty="0"/>
              <a:t> direct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primeasc</a:t>
            </a:r>
            <a:r>
              <a:rPr lang="ro-RO" dirty="0"/>
              <a:t>ă</a:t>
            </a:r>
            <a:r>
              <a:rPr lang="en-US" dirty="0"/>
              <a:t> SMS cu nota </a:t>
            </a:r>
            <a:r>
              <a:rPr lang="en-US" dirty="0" err="1"/>
              <a:t>primit</a:t>
            </a:r>
            <a:r>
              <a:rPr lang="ro-RO"/>
              <a:t>ă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8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444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SMART COLLEGE</vt:lpstr>
      <vt:lpstr>Agendă</vt:lpstr>
      <vt:lpstr>De ce “Smart College”?</vt:lpstr>
      <vt:lpstr>Ce oferă “Smart College”?</vt:lpstr>
      <vt:lpstr>Arhitectura aplicației</vt:lpstr>
      <vt:lpstr>PowerPoint Presentation</vt:lpstr>
      <vt:lpstr>PowerPoint Presentation</vt:lpstr>
      <vt:lpstr>PowerPoint Presentation</vt:lpstr>
      <vt:lpstr>Concluzii</vt:lpstr>
      <vt:lpstr>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COLLEGE</dc:title>
  <dc:creator>Dan-Marian Balan</dc:creator>
  <cp:lastModifiedBy>Dan-Marian Balan</cp:lastModifiedBy>
  <cp:revision>64</cp:revision>
  <dcterms:created xsi:type="dcterms:W3CDTF">2020-02-11T23:09:50Z</dcterms:created>
  <dcterms:modified xsi:type="dcterms:W3CDTF">2020-02-13T08:23:20Z</dcterms:modified>
</cp:coreProperties>
</file>