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F5A882-8535-4EC4-BF47-C5FF066F80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C801DD-01DA-4EEF-9146-24B0E55627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8D0898-D2EB-4F74-9C88-EDCB7FBA6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606DF-A918-4CDA-9514-E5CA5CDEA01E}" type="datetimeFigureOut">
              <a:rPr lang="es-CO" smtClean="0"/>
              <a:t>15/08/2019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6B1E4E-3CCB-456D-B05B-4F41F380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316CBB-E6A7-44A3-A939-77EB72C63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9C3F-857C-4A51-BB81-E309904A19D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2835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85F7BB-D131-4943-B57B-584E1D6D0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7E7E25-F6FE-411C-82D3-14345B148C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3CFF12-8B67-4E83-BAFD-4B7E4439B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606DF-A918-4CDA-9514-E5CA5CDEA01E}" type="datetimeFigureOut">
              <a:rPr lang="es-CO" smtClean="0"/>
              <a:t>15/08/2019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E18120-5F66-4828-8B14-FF257CDEE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993EB6-A418-4025-9293-64AD70E69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9C3F-857C-4A51-BB81-E309904A19D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94523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E25A23E-3675-48A3-B6EE-99AC95AB3F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B085A4B-C4BD-4DA8-98A0-272E19E148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659D72-3CFE-4425-BA41-997D42FE9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606DF-A918-4CDA-9514-E5CA5CDEA01E}" type="datetimeFigureOut">
              <a:rPr lang="es-CO" smtClean="0"/>
              <a:t>15/08/2019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3B43E3-0AE8-42EC-9A26-8A003A55B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5BDDCA-4E93-4A79-9412-12E112413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9C3F-857C-4A51-BB81-E309904A19D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48461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AEACA6-BF82-44F5-9695-7F908E292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BEE8AC-80A3-4AD5-B8C7-432DB2139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C3C2EB-6140-469F-B803-B5D5D5842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606DF-A918-4CDA-9514-E5CA5CDEA01E}" type="datetimeFigureOut">
              <a:rPr lang="es-CO" smtClean="0"/>
              <a:t>15/08/2019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1E4847-0346-4A7A-A5AC-09D0438BC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E63DEE-E3B5-40EA-AADB-BD2315C2E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9C3F-857C-4A51-BB81-E309904A19D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6764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F56FF9-0436-4EE8-927E-3E64B275B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763678-B4CF-41A0-A93E-4A503FB24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5EEB90-8452-4057-A0A8-BBF4DD640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606DF-A918-4CDA-9514-E5CA5CDEA01E}" type="datetimeFigureOut">
              <a:rPr lang="es-CO" smtClean="0"/>
              <a:t>15/08/2019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B1230A-FA06-4C2D-9E5C-4CDE4C1E1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DE9986-9FEB-4411-96CC-73BB66626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9C3F-857C-4A51-BB81-E309904A19D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0504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62F38A-2A0A-4E25-919A-0C916792A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CC8CEA-138F-4C46-AE6A-417DEEB601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713AEC5-113A-4B8C-9D4C-5F9C81D9A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C3CF59-E135-4E18-A8BC-7FD4AB31E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606DF-A918-4CDA-9514-E5CA5CDEA01E}" type="datetimeFigureOut">
              <a:rPr lang="es-CO" smtClean="0"/>
              <a:t>15/08/2019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EDCAFA-CCAE-41CD-A8F8-8B8A37F9D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13C0FF2-5BE1-4CA5-B937-C1BD2E0B8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9C3F-857C-4A51-BB81-E309904A19D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32595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B1FC70-146A-4520-9A67-197BFD9A8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1C9C67A-BFE7-486B-AC36-5C5D568B4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F69EDCF-E37E-4942-9631-C47777119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FEFFA83-DA68-4CF4-9934-FDB553A67E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38A40D1-CE40-4B55-A418-F32B64608D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40D61A8-7696-46CB-BFE8-762455040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606DF-A918-4CDA-9514-E5CA5CDEA01E}" type="datetimeFigureOut">
              <a:rPr lang="es-CO" smtClean="0"/>
              <a:t>15/08/2019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F91A124-FC05-44D5-A0A9-12E827A0A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15284BB-6DB2-480E-B7C2-0E6B45F4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9C3F-857C-4A51-BB81-E309904A19D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8751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26AD1F-B4DB-4B4C-8ADF-6DC9C7710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3393CB0-0150-4C98-A6CF-9A34B1F8E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606DF-A918-4CDA-9514-E5CA5CDEA01E}" type="datetimeFigureOut">
              <a:rPr lang="es-CO" smtClean="0"/>
              <a:t>15/08/2019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33C4AC3-1169-4C66-BC59-316010C3B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BD62063-F807-4B33-8621-429A971C5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9C3F-857C-4A51-BB81-E309904A19D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0013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9224687-933C-496D-95A1-E787F2E80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606DF-A918-4CDA-9514-E5CA5CDEA01E}" type="datetimeFigureOut">
              <a:rPr lang="es-CO" smtClean="0"/>
              <a:t>15/08/2019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6D89ED4-ADE4-40B4-8C01-8BA9CA7EE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46D60E8-BFC4-410E-AD78-3B8A98276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9C3F-857C-4A51-BB81-E309904A19D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6460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F68B96-701E-4A37-9414-24AB4E8AE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448D0E-0ACF-4794-8818-1F8A08A21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1530AF-51CD-4FDA-A390-E0DD19944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18D8DF8-8CCA-45C0-BD1A-C5B65E484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606DF-A918-4CDA-9514-E5CA5CDEA01E}" type="datetimeFigureOut">
              <a:rPr lang="es-CO" smtClean="0"/>
              <a:t>15/08/2019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7FFBD9D-A5A5-4155-96A5-194BE27CE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7B56EBC-0037-46DD-A243-DFF51CDAD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9C3F-857C-4A51-BB81-E309904A19D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4971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A6D094-415D-4342-AA48-E4E645289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1273B58-192C-404A-B224-2F80F93C5B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DFA7DD-146B-4AAB-81FB-0849A6063D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7DDFAC4-F118-4A8F-8116-CC133848E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606DF-A918-4CDA-9514-E5CA5CDEA01E}" type="datetimeFigureOut">
              <a:rPr lang="es-CO" smtClean="0"/>
              <a:t>15/08/2019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40B5816-F01D-4A6B-A3BD-AD5A4BD5A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B30AA07-64FE-4D8C-A1A1-82F29D3F4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9C3F-857C-4A51-BB81-E309904A19D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4341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163F8ED-A801-40EF-B33D-3DEAE9081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0B4B1F-E9CC-4718-94D4-0C599F5EA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EE6117-518D-459E-9CAA-CE7A72A6FB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606DF-A918-4CDA-9514-E5CA5CDEA01E}" type="datetimeFigureOut">
              <a:rPr lang="es-CO" smtClean="0"/>
              <a:t>15/08/2019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CC7609-B122-4674-8494-451F03C595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9ADE47-D60A-4ED7-BBED-469D846E4E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49C3F-857C-4A51-BB81-E309904A19D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7457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0121A7AC-AD47-400A-99D7-B378C87BFB10}"/>
              </a:ext>
            </a:extLst>
          </p:cNvPr>
          <p:cNvSpPr/>
          <p:nvPr/>
        </p:nvSpPr>
        <p:spPr>
          <a:xfrm>
            <a:off x="3127717" y="5794055"/>
            <a:ext cx="5936566" cy="759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Elevados costos en el desarrollo de </a:t>
            </a:r>
            <a:r>
              <a:rPr lang="es-CO" dirty="0" err="1"/>
              <a:t>sw</a:t>
            </a:r>
            <a:r>
              <a:rPr lang="es-CO" dirty="0"/>
              <a:t> en  Colombia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DCB74998-3B35-414F-A6C4-26BCD4595073}"/>
              </a:ext>
            </a:extLst>
          </p:cNvPr>
          <p:cNvSpPr/>
          <p:nvPr/>
        </p:nvSpPr>
        <p:spPr>
          <a:xfrm>
            <a:off x="1855508" y="4399722"/>
            <a:ext cx="1497292" cy="759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Redundancia laboral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C5E6E53-E568-4B0A-B719-E53F0B7D4AA3}"/>
              </a:ext>
            </a:extLst>
          </p:cNvPr>
          <p:cNvSpPr/>
          <p:nvPr/>
        </p:nvSpPr>
        <p:spPr>
          <a:xfrm>
            <a:off x="3856383" y="4399722"/>
            <a:ext cx="1378022" cy="759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Poco Desarrollo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835561E4-4BD6-4D8A-BE7C-B0032B9BC24B}"/>
              </a:ext>
            </a:extLst>
          </p:cNvPr>
          <p:cNvSpPr/>
          <p:nvPr/>
        </p:nvSpPr>
        <p:spPr>
          <a:xfrm>
            <a:off x="5857258" y="4399722"/>
            <a:ext cx="1471194" cy="759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Bajo Crecimiento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3AB0A0CC-701A-470D-8FD5-2E8B2A6BC14B}"/>
              </a:ext>
            </a:extLst>
          </p:cNvPr>
          <p:cNvSpPr/>
          <p:nvPr/>
        </p:nvSpPr>
        <p:spPr>
          <a:xfrm>
            <a:off x="7951305" y="4373218"/>
            <a:ext cx="1471194" cy="759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No Garantiza Alta Calidad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4F08C45F-8242-4664-ADFC-7C9C2A6256FB}"/>
              </a:ext>
            </a:extLst>
          </p:cNvPr>
          <p:cNvSpPr/>
          <p:nvPr/>
        </p:nvSpPr>
        <p:spPr>
          <a:xfrm>
            <a:off x="1662945" y="3055543"/>
            <a:ext cx="2193438" cy="759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Bajo aprovechamiento recursos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3D1442AB-298F-4EA4-9DB3-7D9C585ED74B}"/>
              </a:ext>
            </a:extLst>
          </p:cNvPr>
          <p:cNvSpPr/>
          <p:nvPr/>
        </p:nvSpPr>
        <p:spPr>
          <a:xfrm>
            <a:off x="4399417" y="3030466"/>
            <a:ext cx="2193438" cy="759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Demoras en Entregas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4AD2AF5C-83A9-46D2-8FCB-EFF0AE9DA4FB}"/>
              </a:ext>
            </a:extLst>
          </p:cNvPr>
          <p:cNvSpPr/>
          <p:nvPr/>
        </p:nvSpPr>
        <p:spPr>
          <a:xfrm>
            <a:off x="7135889" y="3030466"/>
            <a:ext cx="2193438" cy="759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Pocas Ventas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080C09F1-72F0-4EEA-9983-07D512687785}"/>
              </a:ext>
            </a:extLst>
          </p:cNvPr>
          <p:cNvSpPr/>
          <p:nvPr/>
        </p:nvSpPr>
        <p:spPr>
          <a:xfrm>
            <a:off x="1662945" y="1843886"/>
            <a:ext cx="1689855" cy="759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Agotamiento Laboral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FD4C926D-E12F-47BC-A6EB-A4E478C2DEAD}"/>
              </a:ext>
            </a:extLst>
          </p:cNvPr>
          <p:cNvSpPr/>
          <p:nvPr/>
        </p:nvSpPr>
        <p:spPr>
          <a:xfrm>
            <a:off x="3803578" y="1843886"/>
            <a:ext cx="1689855" cy="759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Baja Satisfacción en los clientes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40C42F75-3E31-4268-9E7F-A9639A3F2D81}"/>
              </a:ext>
            </a:extLst>
          </p:cNvPr>
          <p:cNvSpPr/>
          <p:nvPr/>
        </p:nvSpPr>
        <p:spPr>
          <a:xfrm>
            <a:off x="5944211" y="1843886"/>
            <a:ext cx="1689855" cy="759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Baja Calidad de Vida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2B8997A8-7C22-4F5A-8421-B57F8B4C8F54}"/>
              </a:ext>
            </a:extLst>
          </p:cNvPr>
          <p:cNvSpPr/>
          <p:nvPr/>
        </p:nvSpPr>
        <p:spPr>
          <a:xfrm>
            <a:off x="8084844" y="1843886"/>
            <a:ext cx="1689855" cy="759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Mayor exigencia intangible</a:t>
            </a:r>
          </a:p>
        </p:txBody>
      </p:sp>
    </p:spTree>
    <p:extLst>
      <p:ext uri="{BB962C8B-B14F-4D97-AF65-F5344CB8AC3E}">
        <p14:creationId xmlns:p14="http://schemas.microsoft.com/office/powerpoint/2010/main" val="1615946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48136DD7-5427-4DBA-A067-2A49C74E3C20}"/>
              </a:ext>
            </a:extLst>
          </p:cNvPr>
          <p:cNvSpPr/>
          <p:nvPr/>
        </p:nvSpPr>
        <p:spPr>
          <a:xfrm>
            <a:off x="3640628" y="1843886"/>
            <a:ext cx="1689855" cy="759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Falta de Conocimientos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83E83940-16AA-44A0-97B1-4505573DE7DF}"/>
              </a:ext>
            </a:extLst>
          </p:cNvPr>
          <p:cNvSpPr/>
          <p:nvPr/>
        </p:nvSpPr>
        <p:spPr>
          <a:xfrm>
            <a:off x="3127717" y="612455"/>
            <a:ext cx="5936566" cy="759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Elevados costos en el desarrollo de </a:t>
            </a:r>
            <a:r>
              <a:rPr lang="es-CO" dirty="0" err="1"/>
              <a:t>sw</a:t>
            </a:r>
            <a:r>
              <a:rPr lang="es-CO" dirty="0"/>
              <a:t> en  Colombia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5DF89D04-CF74-44F0-8E14-14AFA813EA3F}"/>
              </a:ext>
            </a:extLst>
          </p:cNvPr>
          <p:cNvSpPr/>
          <p:nvPr/>
        </p:nvSpPr>
        <p:spPr>
          <a:xfrm>
            <a:off x="6861519" y="1830813"/>
            <a:ext cx="1815751" cy="759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Poca Ejemplificación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7593FEC9-F154-42A5-BC9A-0895C44E9E98}"/>
              </a:ext>
            </a:extLst>
          </p:cNvPr>
          <p:cNvSpPr/>
          <p:nvPr/>
        </p:nvSpPr>
        <p:spPr>
          <a:xfrm>
            <a:off x="2113926" y="3077151"/>
            <a:ext cx="1980996" cy="759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profesionalización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4D45DAA8-A10B-4AD9-BEB9-852A4FE82740}"/>
              </a:ext>
            </a:extLst>
          </p:cNvPr>
          <p:cNvSpPr/>
          <p:nvPr/>
        </p:nvSpPr>
        <p:spPr>
          <a:xfrm>
            <a:off x="5012431" y="3077151"/>
            <a:ext cx="1689855" cy="759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Poca idea de Negocio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128060B9-B7AA-412A-8B82-E27F6D408B06}"/>
              </a:ext>
            </a:extLst>
          </p:cNvPr>
          <p:cNvSpPr/>
          <p:nvPr/>
        </p:nvSpPr>
        <p:spPr>
          <a:xfrm>
            <a:off x="7910938" y="3049172"/>
            <a:ext cx="1689855" cy="759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Industria Rápida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144FFC0F-2141-4E84-9621-8293BA9DAE09}"/>
              </a:ext>
            </a:extLst>
          </p:cNvPr>
          <p:cNvSpPr/>
          <p:nvPr/>
        </p:nvSpPr>
        <p:spPr>
          <a:xfrm>
            <a:off x="3249994" y="4308582"/>
            <a:ext cx="1689855" cy="759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Competitividad</a:t>
            </a:r>
          </a:p>
        </p:txBody>
      </p:sp>
    </p:spTree>
    <p:extLst>
      <p:ext uri="{BB962C8B-B14F-4D97-AF65-F5344CB8AC3E}">
        <p14:creationId xmlns:p14="http://schemas.microsoft.com/office/powerpoint/2010/main" val="7902484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63</Words>
  <Application>Microsoft Office PowerPoint</Application>
  <PresentationFormat>Panorámica</PresentationFormat>
  <Paragraphs>19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Yan Carlos Certuche Grueso</dc:creator>
  <cp:lastModifiedBy>Yan Carlos Certuche Grueso</cp:lastModifiedBy>
  <cp:revision>11</cp:revision>
  <dcterms:created xsi:type="dcterms:W3CDTF">2019-08-13T00:14:47Z</dcterms:created>
  <dcterms:modified xsi:type="dcterms:W3CDTF">2019-08-15T14:26:32Z</dcterms:modified>
</cp:coreProperties>
</file>