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58C-74B1-4057-B5D3-D1EC8CE7F2A6}" type="datetimeFigureOut">
              <a:rPr lang="es-CO" smtClean="0"/>
              <a:t>25/09/2017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7C2E-2631-4FCA-8389-B01D983B9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807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58C-74B1-4057-B5D3-D1EC8CE7F2A6}" type="datetimeFigureOut">
              <a:rPr lang="es-CO" smtClean="0"/>
              <a:t>25/09/2017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7C2E-2631-4FCA-8389-B01D983B9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591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58C-74B1-4057-B5D3-D1EC8CE7F2A6}" type="datetimeFigureOut">
              <a:rPr lang="es-CO" smtClean="0"/>
              <a:t>25/09/2017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7C2E-2631-4FCA-8389-B01D983B9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76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58C-74B1-4057-B5D3-D1EC8CE7F2A6}" type="datetimeFigureOut">
              <a:rPr lang="es-CO" smtClean="0"/>
              <a:t>25/09/2017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7C2E-2631-4FCA-8389-B01D983B9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183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58C-74B1-4057-B5D3-D1EC8CE7F2A6}" type="datetimeFigureOut">
              <a:rPr lang="es-CO" smtClean="0"/>
              <a:t>25/09/2017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7C2E-2631-4FCA-8389-B01D983B9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441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58C-74B1-4057-B5D3-D1EC8CE7F2A6}" type="datetimeFigureOut">
              <a:rPr lang="es-CO" smtClean="0"/>
              <a:t>25/09/2017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7C2E-2631-4FCA-8389-B01D983B9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501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58C-74B1-4057-B5D3-D1EC8CE7F2A6}" type="datetimeFigureOut">
              <a:rPr lang="es-CO" smtClean="0"/>
              <a:t>25/09/2017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7C2E-2631-4FCA-8389-B01D983B9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74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58C-74B1-4057-B5D3-D1EC8CE7F2A6}" type="datetimeFigureOut">
              <a:rPr lang="es-CO" smtClean="0"/>
              <a:t>25/09/2017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7C2E-2631-4FCA-8389-B01D983B9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76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58C-74B1-4057-B5D3-D1EC8CE7F2A6}" type="datetimeFigureOut">
              <a:rPr lang="es-CO" smtClean="0"/>
              <a:t>25/09/2017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7C2E-2631-4FCA-8389-B01D983B9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359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58C-74B1-4057-B5D3-D1EC8CE7F2A6}" type="datetimeFigureOut">
              <a:rPr lang="es-CO" smtClean="0"/>
              <a:t>25/09/2017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7C2E-2631-4FCA-8389-B01D983B9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851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458C-74B1-4057-B5D3-D1EC8CE7F2A6}" type="datetimeFigureOut">
              <a:rPr lang="es-CO" smtClean="0"/>
              <a:t>25/09/2017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7C2E-2631-4FCA-8389-B01D983B9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101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2458C-74B1-4057-B5D3-D1EC8CE7F2A6}" type="datetimeFigureOut">
              <a:rPr lang="es-CO" smtClean="0"/>
              <a:t>25/09/2017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7C2E-2631-4FCA-8389-B01D983B9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647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29" y="987630"/>
            <a:ext cx="9249102" cy="569694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005959" y="472966"/>
            <a:ext cx="59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GUÍA TRABAJO DE ESPÍRITU EMPRENDEDOR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078429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Fabian Fernando Osorio Tinoco</dc:creator>
  <cp:lastModifiedBy>Fabian Fernando Osorio Tinoco</cp:lastModifiedBy>
  <cp:revision>1</cp:revision>
  <dcterms:created xsi:type="dcterms:W3CDTF">2017-09-25T15:38:50Z</dcterms:created>
  <dcterms:modified xsi:type="dcterms:W3CDTF">2017-09-25T15:39:19Z</dcterms:modified>
</cp:coreProperties>
</file>