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4D62-42E0-0A4B-AC98-12BF9FE70FF6}" v="1" dt="2021-12-10T22:44:1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40"/>
  </p:normalViewPr>
  <p:slideViewPr>
    <p:cSldViewPr snapToGrid="0" snapToObjects="1">
      <p:cViewPr varScale="1">
        <p:scale>
          <a:sx n="50" d="100"/>
          <a:sy n="50" d="100"/>
        </p:scale>
        <p:origin x="16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2457C-0923-49A2-BDE0-8A05BF4B6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D39841-0C55-4E87-A40A-57439D6A9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obtained the data</a:t>
          </a:r>
        </a:p>
      </dgm:t>
    </dgm:pt>
    <dgm:pt modelId="{4EE801A8-2AB1-4F3E-82C1-6D0CCC9BBF7F}" type="parTrans" cxnId="{BBED97FB-6C6F-4360-B2CC-2DCA50726A44}">
      <dgm:prSet/>
      <dgm:spPr/>
      <dgm:t>
        <a:bodyPr/>
        <a:lstStyle/>
        <a:p>
          <a:endParaRPr lang="en-US"/>
        </a:p>
      </dgm:t>
    </dgm:pt>
    <dgm:pt modelId="{7014CB97-F666-4908-8166-0B455224D716}" type="sibTrans" cxnId="{BBED97FB-6C6F-4360-B2CC-2DCA50726A44}">
      <dgm:prSet/>
      <dgm:spPr/>
      <dgm:t>
        <a:bodyPr/>
        <a:lstStyle/>
        <a:p>
          <a:endParaRPr lang="en-US"/>
        </a:p>
      </dgm:t>
    </dgm:pt>
    <dgm:pt modelId="{E9B05329-2ADE-4FEF-A971-ECA883066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cleaned data.</a:t>
          </a:r>
        </a:p>
      </dgm:t>
    </dgm:pt>
    <dgm:pt modelId="{5DB1EEA6-31AE-4F2F-A628-632229CA0631}" type="parTrans" cxnId="{02E4874E-883E-4410-84C2-775A84FDBEAD}">
      <dgm:prSet/>
      <dgm:spPr/>
      <dgm:t>
        <a:bodyPr/>
        <a:lstStyle/>
        <a:p>
          <a:endParaRPr lang="en-US"/>
        </a:p>
      </dgm:t>
    </dgm:pt>
    <dgm:pt modelId="{1C1A1CC1-75EE-44B4-BBB9-00914A34EDE0}" type="sibTrans" cxnId="{02E4874E-883E-4410-84C2-775A84FDBEAD}">
      <dgm:prSet/>
      <dgm:spPr/>
      <dgm:t>
        <a:bodyPr/>
        <a:lstStyle/>
        <a:p>
          <a:endParaRPr lang="en-US"/>
        </a:p>
      </dgm:t>
    </dgm:pt>
    <dgm:pt modelId="{9E9EEAA6-CEF6-4BE2-A591-C97DCAC52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analysis</a:t>
          </a:r>
        </a:p>
      </dgm:t>
    </dgm:pt>
    <dgm:pt modelId="{E2615DB4-32ED-4815-90E8-44B35343EE20}" type="parTrans" cxnId="{F30B98FC-E53E-4EC5-809B-F7491CBACA6E}">
      <dgm:prSet/>
      <dgm:spPr/>
      <dgm:t>
        <a:bodyPr/>
        <a:lstStyle/>
        <a:p>
          <a:endParaRPr lang="en-US"/>
        </a:p>
      </dgm:t>
    </dgm:pt>
    <dgm:pt modelId="{A405DCD2-AC61-4DC1-9E5A-199AB466B8DE}" type="sibTrans" cxnId="{F30B98FC-E53E-4EC5-809B-F7491CBACA6E}">
      <dgm:prSet/>
      <dgm:spPr/>
      <dgm:t>
        <a:bodyPr/>
        <a:lstStyle/>
        <a:p>
          <a:endParaRPr lang="en-US"/>
        </a:p>
      </dgm:t>
    </dgm:pt>
    <dgm:pt modelId="{D3789EF7-B8F9-48C4-8CFB-F40CD0680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various methods.</a:t>
          </a:r>
        </a:p>
      </dgm:t>
    </dgm:pt>
    <dgm:pt modelId="{148E8A67-D0C9-493B-8D82-4CCAFC667DE7}" type="parTrans" cxnId="{864E0129-821A-4DD7-BC44-184F1537CB63}">
      <dgm:prSet/>
      <dgm:spPr/>
      <dgm:t>
        <a:bodyPr/>
        <a:lstStyle/>
        <a:p>
          <a:endParaRPr lang="en-US"/>
        </a:p>
      </dgm:t>
    </dgm:pt>
    <dgm:pt modelId="{4E181CA6-29D0-475B-9E51-77664D62F24A}" type="sibTrans" cxnId="{864E0129-821A-4DD7-BC44-184F1537CB63}">
      <dgm:prSet/>
      <dgm:spPr/>
      <dgm:t>
        <a:bodyPr/>
        <a:lstStyle/>
        <a:p>
          <a:endParaRPr lang="en-US"/>
        </a:p>
      </dgm:t>
    </dgm:pt>
    <dgm:pt modelId="{9F929623-5424-4BC4-AE59-BA5EC7A45BE8}" type="pres">
      <dgm:prSet presAssocID="{2CB2457C-0923-49A2-BDE0-8A05BF4B6023}" presName="root" presStyleCnt="0">
        <dgm:presLayoutVars>
          <dgm:dir/>
          <dgm:resizeHandles val="exact"/>
        </dgm:presLayoutVars>
      </dgm:prSet>
      <dgm:spPr/>
    </dgm:pt>
    <dgm:pt modelId="{0E014344-9893-4FC1-84B8-3337DAF0D68E}" type="pres">
      <dgm:prSet presAssocID="{9FD39841-0C55-4E87-A40A-57439D6A9068}" presName="compNode" presStyleCnt="0"/>
      <dgm:spPr/>
    </dgm:pt>
    <dgm:pt modelId="{0E0A874B-EAB9-4350-B077-071B98B224E5}" type="pres">
      <dgm:prSet presAssocID="{9FD39841-0C55-4E87-A40A-57439D6A9068}" presName="bgRect" presStyleLbl="bgShp" presStyleIdx="0" presStyleCnt="4"/>
      <dgm:spPr/>
    </dgm:pt>
    <dgm:pt modelId="{25C85628-1734-4236-BE60-426574BEB58C}" type="pres">
      <dgm:prSet presAssocID="{9FD39841-0C55-4E87-A40A-57439D6A90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F3CC057-FBB1-496E-8E37-9C6087E51488}" type="pres">
      <dgm:prSet presAssocID="{9FD39841-0C55-4E87-A40A-57439D6A9068}" presName="spaceRect" presStyleCnt="0"/>
      <dgm:spPr/>
    </dgm:pt>
    <dgm:pt modelId="{BF02CBEF-957C-4279-AB06-39CB8E350A04}" type="pres">
      <dgm:prSet presAssocID="{9FD39841-0C55-4E87-A40A-57439D6A9068}" presName="parTx" presStyleLbl="revTx" presStyleIdx="0" presStyleCnt="4">
        <dgm:presLayoutVars>
          <dgm:chMax val="0"/>
          <dgm:chPref val="0"/>
        </dgm:presLayoutVars>
      </dgm:prSet>
      <dgm:spPr/>
    </dgm:pt>
    <dgm:pt modelId="{A0B36D58-BB2D-4565-A5F6-D89F330057F4}" type="pres">
      <dgm:prSet presAssocID="{7014CB97-F666-4908-8166-0B455224D716}" presName="sibTrans" presStyleCnt="0"/>
      <dgm:spPr/>
    </dgm:pt>
    <dgm:pt modelId="{34933A35-A2CE-4F3C-99D6-7BD40F1E43BB}" type="pres">
      <dgm:prSet presAssocID="{E9B05329-2ADE-4FEF-A971-ECA883066266}" presName="compNode" presStyleCnt="0"/>
      <dgm:spPr/>
    </dgm:pt>
    <dgm:pt modelId="{7D44ECD6-EF3C-4DEC-960E-2ED78C38F7AD}" type="pres">
      <dgm:prSet presAssocID="{E9B05329-2ADE-4FEF-A971-ECA883066266}" presName="bgRect" presStyleLbl="bgShp" presStyleIdx="1" presStyleCnt="4"/>
      <dgm:spPr/>
    </dgm:pt>
    <dgm:pt modelId="{0209DA37-B970-4F24-AEE8-943F54398E2C}" type="pres">
      <dgm:prSet presAssocID="{E9B05329-2ADE-4FEF-A971-ECA8830662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06EB237-2802-4012-BB13-0654AF61BA91}" type="pres">
      <dgm:prSet presAssocID="{E9B05329-2ADE-4FEF-A971-ECA883066266}" presName="spaceRect" presStyleCnt="0"/>
      <dgm:spPr/>
    </dgm:pt>
    <dgm:pt modelId="{9673EBA3-85A7-47A6-901A-3A268BC94341}" type="pres">
      <dgm:prSet presAssocID="{E9B05329-2ADE-4FEF-A971-ECA883066266}" presName="parTx" presStyleLbl="revTx" presStyleIdx="1" presStyleCnt="4">
        <dgm:presLayoutVars>
          <dgm:chMax val="0"/>
          <dgm:chPref val="0"/>
        </dgm:presLayoutVars>
      </dgm:prSet>
      <dgm:spPr/>
    </dgm:pt>
    <dgm:pt modelId="{937B8433-3EEF-4519-A272-607D968C0834}" type="pres">
      <dgm:prSet presAssocID="{1C1A1CC1-75EE-44B4-BBB9-00914A34EDE0}" presName="sibTrans" presStyleCnt="0"/>
      <dgm:spPr/>
    </dgm:pt>
    <dgm:pt modelId="{813B390B-DED6-4D19-A2E1-EC5540C99FB0}" type="pres">
      <dgm:prSet presAssocID="{9E9EEAA6-CEF6-4BE2-A591-C97DCAC52606}" presName="compNode" presStyleCnt="0"/>
      <dgm:spPr/>
    </dgm:pt>
    <dgm:pt modelId="{E1ED2B20-36DA-44F5-9C92-3FF2A64C1B86}" type="pres">
      <dgm:prSet presAssocID="{9E9EEAA6-CEF6-4BE2-A591-C97DCAC52606}" presName="bgRect" presStyleLbl="bgShp" presStyleIdx="2" presStyleCnt="4"/>
      <dgm:spPr/>
    </dgm:pt>
    <dgm:pt modelId="{AE90E1F5-1022-46E3-B9E5-9A1BB59EBD17}" type="pres">
      <dgm:prSet presAssocID="{9E9EEAA6-CEF6-4BE2-A591-C97DCAC526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03764E-FB55-43F3-811A-1304417A9A85}" type="pres">
      <dgm:prSet presAssocID="{9E9EEAA6-CEF6-4BE2-A591-C97DCAC52606}" presName="spaceRect" presStyleCnt="0"/>
      <dgm:spPr/>
    </dgm:pt>
    <dgm:pt modelId="{10C47F24-B9FD-4840-8DD8-C18EB39B0050}" type="pres">
      <dgm:prSet presAssocID="{9E9EEAA6-CEF6-4BE2-A591-C97DCAC52606}" presName="parTx" presStyleLbl="revTx" presStyleIdx="2" presStyleCnt="4">
        <dgm:presLayoutVars>
          <dgm:chMax val="0"/>
          <dgm:chPref val="0"/>
        </dgm:presLayoutVars>
      </dgm:prSet>
      <dgm:spPr/>
    </dgm:pt>
    <dgm:pt modelId="{9C4AF4B0-B6B7-460D-A33B-3C7A7A342444}" type="pres">
      <dgm:prSet presAssocID="{A405DCD2-AC61-4DC1-9E5A-199AB466B8DE}" presName="sibTrans" presStyleCnt="0"/>
      <dgm:spPr/>
    </dgm:pt>
    <dgm:pt modelId="{04E28771-4700-4895-8204-FA6A3C6A92DC}" type="pres">
      <dgm:prSet presAssocID="{D3789EF7-B8F9-48C4-8CFB-F40CD0680746}" presName="compNode" presStyleCnt="0"/>
      <dgm:spPr/>
    </dgm:pt>
    <dgm:pt modelId="{EE4B74CD-7992-4E99-A203-A4A1B8071B32}" type="pres">
      <dgm:prSet presAssocID="{D3789EF7-B8F9-48C4-8CFB-F40CD0680746}" presName="bgRect" presStyleLbl="bgShp" presStyleIdx="3" presStyleCnt="4"/>
      <dgm:spPr/>
    </dgm:pt>
    <dgm:pt modelId="{2BC4FCA4-92B9-4D9B-9DE2-DC5C3F80F832}" type="pres">
      <dgm:prSet presAssocID="{D3789EF7-B8F9-48C4-8CFB-F40CD06807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1FA96CA-39AA-4199-8EE9-30358C5548CB}" type="pres">
      <dgm:prSet presAssocID="{D3789EF7-B8F9-48C4-8CFB-F40CD0680746}" presName="spaceRect" presStyleCnt="0"/>
      <dgm:spPr/>
    </dgm:pt>
    <dgm:pt modelId="{885D7ECF-AE10-4241-B7F8-207F2CDFC8BD}" type="pres">
      <dgm:prSet presAssocID="{D3789EF7-B8F9-48C4-8CFB-F40CD06807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04A907-CA5B-9244-9167-F0BE4E06830C}" type="presOf" srcId="{9E9EEAA6-CEF6-4BE2-A591-C97DCAC52606}" destId="{10C47F24-B9FD-4840-8DD8-C18EB39B0050}" srcOrd="0" destOrd="0" presId="urn:microsoft.com/office/officeart/2018/2/layout/IconVerticalSolidList"/>
    <dgm:cxn modelId="{864E0129-821A-4DD7-BC44-184F1537CB63}" srcId="{2CB2457C-0923-49A2-BDE0-8A05BF4B6023}" destId="{D3789EF7-B8F9-48C4-8CFB-F40CD0680746}" srcOrd="3" destOrd="0" parTransId="{148E8A67-D0C9-493B-8D82-4CCAFC667DE7}" sibTransId="{4E181CA6-29D0-475B-9E51-77664D62F24A}"/>
    <dgm:cxn modelId="{02E4874E-883E-4410-84C2-775A84FDBEAD}" srcId="{2CB2457C-0923-49A2-BDE0-8A05BF4B6023}" destId="{E9B05329-2ADE-4FEF-A971-ECA883066266}" srcOrd="1" destOrd="0" parTransId="{5DB1EEA6-31AE-4F2F-A628-632229CA0631}" sibTransId="{1C1A1CC1-75EE-44B4-BBB9-00914A34EDE0}"/>
    <dgm:cxn modelId="{964A1953-AEB6-9046-8F9B-59893BBE3AF8}" type="presOf" srcId="{D3789EF7-B8F9-48C4-8CFB-F40CD0680746}" destId="{885D7ECF-AE10-4241-B7F8-207F2CDFC8BD}" srcOrd="0" destOrd="0" presId="urn:microsoft.com/office/officeart/2018/2/layout/IconVerticalSolidList"/>
    <dgm:cxn modelId="{DFFF2891-5DC8-F340-890A-C6A4F57FB885}" type="presOf" srcId="{E9B05329-2ADE-4FEF-A971-ECA883066266}" destId="{9673EBA3-85A7-47A6-901A-3A268BC94341}" srcOrd="0" destOrd="0" presId="urn:microsoft.com/office/officeart/2018/2/layout/IconVerticalSolidList"/>
    <dgm:cxn modelId="{9D3378A1-5E26-A344-B406-5028692F74AC}" type="presOf" srcId="{2CB2457C-0923-49A2-BDE0-8A05BF4B6023}" destId="{9F929623-5424-4BC4-AE59-BA5EC7A45BE8}" srcOrd="0" destOrd="0" presId="urn:microsoft.com/office/officeart/2018/2/layout/IconVerticalSolidList"/>
    <dgm:cxn modelId="{4EE086FB-DE7E-BC4B-8978-958300A671A3}" type="presOf" srcId="{9FD39841-0C55-4E87-A40A-57439D6A9068}" destId="{BF02CBEF-957C-4279-AB06-39CB8E350A04}" srcOrd="0" destOrd="0" presId="urn:microsoft.com/office/officeart/2018/2/layout/IconVerticalSolidList"/>
    <dgm:cxn modelId="{BBED97FB-6C6F-4360-B2CC-2DCA50726A44}" srcId="{2CB2457C-0923-49A2-BDE0-8A05BF4B6023}" destId="{9FD39841-0C55-4E87-A40A-57439D6A9068}" srcOrd="0" destOrd="0" parTransId="{4EE801A8-2AB1-4F3E-82C1-6D0CCC9BBF7F}" sibTransId="{7014CB97-F666-4908-8166-0B455224D716}"/>
    <dgm:cxn modelId="{F30B98FC-E53E-4EC5-809B-F7491CBACA6E}" srcId="{2CB2457C-0923-49A2-BDE0-8A05BF4B6023}" destId="{9E9EEAA6-CEF6-4BE2-A591-C97DCAC52606}" srcOrd="2" destOrd="0" parTransId="{E2615DB4-32ED-4815-90E8-44B35343EE20}" sibTransId="{A405DCD2-AC61-4DC1-9E5A-199AB466B8DE}"/>
    <dgm:cxn modelId="{C22F67CB-3AD8-7E45-AAF3-BCBF7EFA4D8A}" type="presParOf" srcId="{9F929623-5424-4BC4-AE59-BA5EC7A45BE8}" destId="{0E014344-9893-4FC1-84B8-3337DAF0D68E}" srcOrd="0" destOrd="0" presId="urn:microsoft.com/office/officeart/2018/2/layout/IconVerticalSolidList"/>
    <dgm:cxn modelId="{B418EC53-C5F1-0F42-823A-5BF16BB59077}" type="presParOf" srcId="{0E014344-9893-4FC1-84B8-3337DAF0D68E}" destId="{0E0A874B-EAB9-4350-B077-071B98B224E5}" srcOrd="0" destOrd="0" presId="urn:microsoft.com/office/officeart/2018/2/layout/IconVerticalSolidList"/>
    <dgm:cxn modelId="{610B8ABB-EF25-2F43-9714-92C2B76ACF80}" type="presParOf" srcId="{0E014344-9893-4FC1-84B8-3337DAF0D68E}" destId="{25C85628-1734-4236-BE60-426574BEB58C}" srcOrd="1" destOrd="0" presId="urn:microsoft.com/office/officeart/2018/2/layout/IconVerticalSolidList"/>
    <dgm:cxn modelId="{8C21085D-1485-7E4A-A1D7-F50AB88376C3}" type="presParOf" srcId="{0E014344-9893-4FC1-84B8-3337DAF0D68E}" destId="{0F3CC057-FBB1-496E-8E37-9C6087E51488}" srcOrd="2" destOrd="0" presId="urn:microsoft.com/office/officeart/2018/2/layout/IconVerticalSolidList"/>
    <dgm:cxn modelId="{8F1CF112-37AD-6145-8BA1-0BD2A23F6709}" type="presParOf" srcId="{0E014344-9893-4FC1-84B8-3337DAF0D68E}" destId="{BF02CBEF-957C-4279-AB06-39CB8E350A04}" srcOrd="3" destOrd="0" presId="urn:microsoft.com/office/officeart/2018/2/layout/IconVerticalSolidList"/>
    <dgm:cxn modelId="{C4C75B26-8C44-394A-A2DB-9FC83A935B4A}" type="presParOf" srcId="{9F929623-5424-4BC4-AE59-BA5EC7A45BE8}" destId="{A0B36D58-BB2D-4565-A5F6-D89F330057F4}" srcOrd="1" destOrd="0" presId="urn:microsoft.com/office/officeart/2018/2/layout/IconVerticalSolidList"/>
    <dgm:cxn modelId="{697AD7F1-C3FC-0544-936A-34ED82CFC65B}" type="presParOf" srcId="{9F929623-5424-4BC4-AE59-BA5EC7A45BE8}" destId="{34933A35-A2CE-4F3C-99D6-7BD40F1E43BB}" srcOrd="2" destOrd="0" presId="urn:microsoft.com/office/officeart/2018/2/layout/IconVerticalSolidList"/>
    <dgm:cxn modelId="{1449FBE7-B8C6-594A-9C62-08D7D9DD0BC5}" type="presParOf" srcId="{34933A35-A2CE-4F3C-99D6-7BD40F1E43BB}" destId="{7D44ECD6-EF3C-4DEC-960E-2ED78C38F7AD}" srcOrd="0" destOrd="0" presId="urn:microsoft.com/office/officeart/2018/2/layout/IconVerticalSolidList"/>
    <dgm:cxn modelId="{BBB237B5-6A50-584E-8318-86F6580F033A}" type="presParOf" srcId="{34933A35-A2CE-4F3C-99D6-7BD40F1E43BB}" destId="{0209DA37-B970-4F24-AEE8-943F54398E2C}" srcOrd="1" destOrd="0" presId="urn:microsoft.com/office/officeart/2018/2/layout/IconVerticalSolidList"/>
    <dgm:cxn modelId="{44B0D2C7-7579-F54B-AAD0-5144C69ED821}" type="presParOf" srcId="{34933A35-A2CE-4F3C-99D6-7BD40F1E43BB}" destId="{606EB237-2802-4012-BB13-0654AF61BA91}" srcOrd="2" destOrd="0" presId="urn:microsoft.com/office/officeart/2018/2/layout/IconVerticalSolidList"/>
    <dgm:cxn modelId="{0D3DE5E5-82E7-3D44-B842-D8862644BE8B}" type="presParOf" srcId="{34933A35-A2CE-4F3C-99D6-7BD40F1E43BB}" destId="{9673EBA3-85A7-47A6-901A-3A268BC94341}" srcOrd="3" destOrd="0" presId="urn:microsoft.com/office/officeart/2018/2/layout/IconVerticalSolidList"/>
    <dgm:cxn modelId="{A34A4A31-BEA5-0C49-93ED-C51694F04966}" type="presParOf" srcId="{9F929623-5424-4BC4-AE59-BA5EC7A45BE8}" destId="{937B8433-3EEF-4519-A272-607D968C0834}" srcOrd="3" destOrd="0" presId="urn:microsoft.com/office/officeart/2018/2/layout/IconVerticalSolidList"/>
    <dgm:cxn modelId="{27ADD978-40D6-FE45-B53F-0B1D41E3AE2A}" type="presParOf" srcId="{9F929623-5424-4BC4-AE59-BA5EC7A45BE8}" destId="{813B390B-DED6-4D19-A2E1-EC5540C99FB0}" srcOrd="4" destOrd="0" presId="urn:microsoft.com/office/officeart/2018/2/layout/IconVerticalSolidList"/>
    <dgm:cxn modelId="{5D48ABF3-2B70-0548-8B48-F68ABE40807C}" type="presParOf" srcId="{813B390B-DED6-4D19-A2E1-EC5540C99FB0}" destId="{E1ED2B20-36DA-44F5-9C92-3FF2A64C1B86}" srcOrd="0" destOrd="0" presId="urn:microsoft.com/office/officeart/2018/2/layout/IconVerticalSolidList"/>
    <dgm:cxn modelId="{891AEE9C-547F-0D47-85B6-2D9E7D918EDE}" type="presParOf" srcId="{813B390B-DED6-4D19-A2E1-EC5540C99FB0}" destId="{AE90E1F5-1022-46E3-B9E5-9A1BB59EBD17}" srcOrd="1" destOrd="0" presId="urn:microsoft.com/office/officeart/2018/2/layout/IconVerticalSolidList"/>
    <dgm:cxn modelId="{4D49191D-9353-D441-A4D8-971A78D0CD77}" type="presParOf" srcId="{813B390B-DED6-4D19-A2E1-EC5540C99FB0}" destId="{4903764E-FB55-43F3-811A-1304417A9A85}" srcOrd="2" destOrd="0" presId="urn:microsoft.com/office/officeart/2018/2/layout/IconVerticalSolidList"/>
    <dgm:cxn modelId="{0CA0E07B-8D65-9A47-8EA0-18E67F841D02}" type="presParOf" srcId="{813B390B-DED6-4D19-A2E1-EC5540C99FB0}" destId="{10C47F24-B9FD-4840-8DD8-C18EB39B0050}" srcOrd="3" destOrd="0" presId="urn:microsoft.com/office/officeart/2018/2/layout/IconVerticalSolidList"/>
    <dgm:cxn modelId="{4A5CDE0E-28E5-7D48-B442-8ED1062F3DB8}" type="presParOf" srcId="{9F929623-5424-4BC4-AE59-BA5EC7A45BE8}" destId="{9C4AF4B0-B6B7-460D-A33B-3C7A7A342444}" srcOrd="5" destOrd="0" presId="urn:microsoft.com/office/officeart/2018/2/layout/IconVerticalSolidList"/>
    <dgm:cxn modelId="{A69F909D-1D65-F54F-AB8C-D83A545FD252}" type="presParOf" srcId="{9F929623-5424-4BC4-AE59-BA5EC7A45BE8}" destId="{04E28771-4700-4895-8204-FA6A3C6A92DC}" srcOrd="6" destOrd="0" presId="urn:microsoft.com/office/officeart/2018/2/layout/IconVerticalSolidList"/>
    <dgm:cxn modelId="{BE753A23-1679-4C42-8ED6-392B66397531}" type="presParOf" srcId="{04E28771-4700-4895-8204-FA6A3C6A92DC}" destId="{EE4B74CD-7992-4E99-A203-A4A1B8071B32}" srcOrd="0" destOrd="0" presId="urn:microsoft.com/office/officeart/2018/2/layout/IconVerticalSolidList"/>
    <dgm:cxn modelId="{915DFFC5-57BA-1B40-9F76-A52EE57F6260}" type="presParOf" srcId="{04E28771-4700-4895-8204-FA6A3C6A92DC}" destId="{2BC4FCA4-92B9-4D9B-9DE2-DC5C3F80F832}" srcOrd="1" destOrd="0" presId="urn:microsoft.com/office/officeart/2018/2/layout/IconVerticalSolidList"/>
    <dgm:cxn modelId="{1383A098-FF03-BF45-B9B9-F8EAD68E88AA}" type="presParOf" srcId="{04E28771-4700-4895-8204-FA6A3C6A92DC}" destId="{51FA96CA-39AA-4199-8EE9-30358C5548CB}" srcOrd="2" destOrd="0" presId="urn:microsoft.com/office/officeart/2018/2/layout/IconVerticalSolidList"/>
    <dgm:cxn modelId="{BAE4444B-056D-C740-B90C-04E4E801F3A2}" type="presParOf" srcId="{04E28771-4700-4895-8204-FA6A3C6A92DC}" destId="{885D7ECF-AE10-4241-B7F8-207F2CDFC8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A874B-EAB9-4350-B077-071B98B224E5}">
      <dsp:nvSpPr>
        <dsp:cNvPr id="0" name=""/>
        <dsp:cNvSpPr/>
      </dsp:nvSpPr>
      <dsp:spPr>
        <a:xfrm>
          <a:off x="0" y="231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85628-1734-4236-BE60-426574BEB58C}">
      <dsp:nvSpPr>
        <dsp:cNvPr id="0" name=""/>
        <dsp:cNvSpPr/>
      </dsp:nvSpPr>
      <dsp:spPr>
        <a:xfrm>
          <a:off x="354258" y="265808"/>
          <a:ext cx="644106" cy="644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CBEF-957C-4279-AB06-39CB8E350A04}">
      <dsp:nvSpPr>
        <dsp:cNvPr id="0" name=""/>
        <dsp:cNvSpPr/>
      </dsp:nvSpPr>
      <dsp:spPr>
        <a:xfrm>
          <a:off x="1352624" y="231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obtained the data</a:t>
          </a:r>
        </a:p>
      </dsp:txBody>
      <dsp:txXfrm>
        <a:off x="1352624" y="2310"/>
        <a:ext cx="5707470" cy="1171103"/>
      </dsp:txXfrm>
    </dsp:sp>
    <dsp:sp modelId="{7D44ECD6-EF3C-4DEC-960E-2ED78C38F7AD}">
      <dsp:nvSpPr>
        <dsp:cNvPr id="0" name=""/>
        <dsp:cNvSpPr/>
      </dsp:nvSpPr>
      <dsp:spPr>
        <a:xfrm>
          <a:off x="0" y="146619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9DA37-B970-4F24-AEE8-943F54398E2C}">
      <dsp:nvSpPr>
        <dsp:cNvPr id="0" name=""/>
        <dsp:cNvSpPr/>
      </dsp:nvSpPr>
      <dsp:spPr>
        <a:xfrm>
          <a:off x="354258" y="1729688"/>
          <a:ext cx="644106" cy="644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3EBA3-85A7-47A6-901A-3A268BC94341}">
      <dsp:nvSpPr>
        <dsp:cNvPr id="0" name=""/>
        <dsp:cNvSpPr/>
      </dsp:nvSpPr>
      <dsp:spPr>
        <a:xfrm>
          <a:off x="1352624" y="146619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cleaned data.</a:t>
          </a:r>
        </a:p>
      </dsp:txBody>
      <dsp:txXfrm>
        <a:off x="1352624" y="1466190"/>
        <a:ext cx="5707470" cy="1171103"/>
      </dsp:txXfrm>
    </dsp:sp>
    <dsp:sp modelId="{E1ED2B20-36DA-44F5-9C92-3FF2A64C1B86}">
      <dsp:nvSpPr>
        <dsp:cNvPr id="0" name=""/>
        <dsp:cNvSpPr/>
      </dsp:nvSpPr>
      <dsp:spPr>
        <a:xfrm>
          <a:off x="0" y="2930069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E1F5-1022-46E3-B9E5-9A1BB59EBD17}">
      <dsp:nvSpPr>
        <dsp:cNvPr id="0" name=""/>
        <dsp:cNvSpPr/>
      </dsp:nvSpPr>
      <dsp:spPr>
        <a:xfrm>
          <a:off x="354258" y="3193567"/>
          <a:ext cx="644106" cy="644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7F24-B9FD-4840-8DD8-C18EB39B0050}">
      <dsp:nvSpPr>
        <dsp:cNvPr id="0" name=""/>
        <dsp:cNvSpPr/>
      </dsp:nvSpPr>
      <dsp:spPr>
        <a:xfrm>
          <a:off x="1352624" y="2930069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analysis</a:t>
          </a:r>
        </a:p>
      </dsp:txBody>
      <dsp:txXfrm>
        <a:off x="1352624" y="2930069"/>
        <a:ext cx="5707470" cy="1171103"/>
      </dsp:txXfrm>
    </dsp:sp>
    <dsp:sp modelId="{EE4B74CD-7992-4E99-A203-A4A1B8071B32}">
      <dsp:nvSpPr>
        <dsp:cNvPr id="0" name=""/>
        <dsp:cNvSpPr/>
      </dsp:nvSpPr>
      <dsp:spPr>
        <a:xfrm>
          <a:off x="0" y="4393948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4FCA4-92B9-4D9B-9DE2-DC5C3F80F832}">
      <dsp:nvSpPr>
        <dsp:cNvPr id="0" name=""/>
        <dsp:cNvSpPr/>
      </dsp:nvSpPr>
      <dsp:spPr>
        <a:xfrm>
          <a:off x="354258" y="4657447"/>
          <a:ext cx="644106" cy="644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D7ECF-AE10-4241-B7F8-207F2CDFC8BD}">
      <dsp:nvSpPr>
        <dsp:cNvPr id="0" name=""/>
        <dsp:cNvSpPr/>
      </dsp:nvSpPr>
      <dsp:spPr>
        <a:xfrm>
          <a:off x="1352624" y="4393948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various methods.</a:t>
          </a:r>
        </a:p>
      </dsp:txBody>
      <dsp:txXfrm>
        <a:off x="1352624" y="4393948"/>
        <a:ext cx="5707470" cy="117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88CBB-7F78-FF45-8D6C-54903B40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FOOTBAL</a:t>
            </a:r>
            <a:endParaRPr lang="en-SA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F593E-966B-194F-A83C-AD2EA784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T5 Bootcamp project </a:t>
            </a:r>
          </a:p>
          <a:p>
            <a:pPr algn="l"/>
            <a:r>
              <a:rPr lang="en-US" sz="2200">
                <a:solidFill>
                  <a:schemeClr val="tx2">
                    <a:alpha val="60000"/>
                  </a:schemeClr>
                </a:solidFill>
              </a:rPr>
              <a:t>Bashayer </a:t>
            </a:r>
            <a:r>
              <a:rPr lang="en-US" sz="2200" dirty="0" err="1">
                <a:solidFill>
                  <a:schemeClr val="tx2">
                    <a:alpha val="60000"/>
                  </a:schemeClr>
                </a:solidFill>
              </a:rPr>
              <a:t>Alanzi</a:t>
            </a:r>
            <a:endParaRPr lang="en-US" sz="2200" dirty="0">
              <a:solidFill>
                <a:schemeClr val="tx2">
                  <a:alpha val="60000"/>
                </a:schemeClr>
              </a:solidFill>
            </a:endParaRPr>
          </a:p>
          <a:p>
            <a:pPr algn="l"/>
            <a:endParaRPr lang="en-SA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E4A29-B81F-47E2-A4E6-0F02BE4C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800" r="25260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  <p:pic>
        <p:nvPicPr>
          <p:cNvPr id="12" name="صورة 6">
            <a:extLst>
              <a:ext uri="{FF2B5EF4-FFF2-40B4-BE49-F238E27FC236}">
                <a16:creationId xmlns:a16="http://schemas.microsoft.com/office/drawing/2014/main" id="{66808691-6D9F-014B-99A4-3BA4EA97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" y="344488"/>
            <a:ext cx="1440562" cy="12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3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ame 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64D9D-8983-FA44-A57E-13D1CE76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447" y="1675432"/>
            <a:ext cx="566554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 THANK YOU</a:t>
            </a:r>
          </a:p>
        </p:txBody>
      </p:sp>
      <p:pic>
        <p:nvPicPr>
          <p:cNvPr id="23" name="Graphic 22" descr="Accept">
            <a:extLst>
              <a:ext uri="{FF2B5EF4-FFF2-40B4-BE49-F238E27FC236}">
                <a16:creationId xmlns:a16="http://schemas.microsoft.com/office/drawing/2014/main" id="{B5E41C8F-2032-4701-924F-A885E36DD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7843" y="2352281"/>
            <a:ext cx="4937326" cy="49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540B3-AB77-A54E-AB2D-F287EF2E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89059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Introduction</a:t>
            </a:r>
            <a:endParaRPr lang="en-SA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3D28-4497-1749-AEF0-41D0490D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890591" cy="298608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The purpose of this project is to use statistical modeling to predict the outcome of a football match using historical data.</a:t>
            </a:r>
          </a:p>
          <a:p>
            <a:endParaRPr lang="en-SA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Picture 4" descr="Football goal in the net">
            <a:extLst>
              <a:ext uri="{FF2B5EF4-FFF2-40B4-BE49-F238E27FC236}">
                <a16:creationId xmlns:a16="http://schemas.microsoft.com/office/drawing/2014/main" id="{B7CD6EEF-2861-41D3-A3CA-302A99663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3" r="36638" b="2"/>
          <a:stretch/>
        </p:blipFill>
        <p:spPr>
          <a:xfrm>
            <a:off x="7236477" y="488577"/>
            <a:ext cx="4465948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2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ame 9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6F50F-239B-3D40-A0A4-B9F3518E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Objective</a:t>
            </a:r>
            <a:endParaRPr lang="en-S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3E2B-699C-F840-822B-4536AB25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000">
                <a:solidFill>
                  <a:srgbClr val="FFFFFF"/>
                </a:solidFill>
              </a:rPr>
              <a:t>football prediction model with 3 possible outcomes: home win, draw or away win using poisson distribution model</a:t>
            </a:r>
            <a:endParaRPr lang="en-SA" sz="2000" dirty="0">
              <a:solidFill>
                <a:srgbClr val="FFFFFF"/>
              </a:solidFill>
            </a:endParaRPr>
          </a:p>
        </p:txBody>
      </p:sp>
      <p:pic>
        <p:nvPicPr>
          <p:cNvPr id="53" name="Picture 52" descr="3D rendering of game pieces tied together with a rope">
            <a:extLst>
              <a:ext uri="{FF2B5EF4-FFF2-40B4-BE49-F238E27FC236}">
                <a16:creationId xmlns:a16="http://schemas.microsoft.com/office/drawing/2014/main" id="{746D6047-C8DE-47D7-8DAD-311F85C31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01" r="31303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B1C51-C65F-7243-B63B-E7CABB8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Data process</a:t>
            </a:r>
            <a:endParaRPr lang="en-SA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2AEF3-7D97-41FD-9F00-2580CD6D7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218179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1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2C6-888B-1A4C-B645-19C99F71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53BD-B168-B744-8CAE-F9CAEE40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/>
              <a:t>Determine the average number of goals scored by home teams and the average goals scored by the away teams</a:t>
            </a:r>
            <a:endParaRPr lang="en-S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AEC9E6-A5A8-814C-89D4-325D6BB5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72" y="3429000"/>
            <a:ext cx="5184576" cy="233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0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5361-BB4F-0241-AA18-B46BCF80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AF1F-B770-8846-BEE6-8802EAE8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results were as follows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shows that the home team always scores a higher number of goals compared to the away team. </a:t>
            </a:r>
          </a:p>
          <a:p>
            <a:r>
              <a:rPr lang="en-US" dirty="0"/>
              <a:t>The assumption is always that the home fans always give the home team a favorable environment and motivation to play better and therefore score more.</a:t>
            </a:r>
          </a:p>
          <a:p>
            <a:endParaRPr lang="en-S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76B9E9-2F56-3148-8373-730407DA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76" y="2706034"/>
            <a:ext cx="4032448" cy="144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11D3-B359-8744-82E9-E5B1B93FA309}"/>
              </a:ext>
            </a:extLst>
          </p:cNvPr>
          <p:cNvSpPr txBox="1"/>
          <p:nvPr/>
        </p:nvSpPr>
        <p:spPr>
          <a:xfrm>
            <a:off x="2362200" y="500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7862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C11-86B2-7247-9BCA-6F020515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9C76-15A0-DC4A-A610-A2C9B9C3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</a:t>
            </a:r>
            <a:endParaRPr lang="en-S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D40736-3957-264D-A695-F8177924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8611"/>
            <a:ext cx="38481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A98E46B-1A4A-4345-AB99-1CF13B37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008610"/>
            <a:ext cx="390443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6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D547-4FFD-FA4E-BC52-6FFE7123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D54C-0182-B042-AD48-BC909119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graphs</a:t>
            </a:r>
            <a:endParaRPr lang="en-S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4CA17D-F8B7-ED4F-8F32-A2CC57F5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7290"/>
            <a:ext cx="3960549" cy="344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82B611F-F573-9943-AA6A-1A708496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12" y="2959866"/>
            <a:ext cx="3630952" cy="310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95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40D1-22B3-2744-BE3A-CC8A81F4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Conclusion</a:t>
            </a:r>
            <a:endParaRPr lang="en-SA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BB35-D9C0-C94D-8BA0-9200C2C7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The Poisson distribution algorithm only uses the number of goals scored to compare it to the top flight teams.</a:t>
            </a:r>
            <a:endParaRPr lang="en-SA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80BDE85-82DD-42F0-AA04-06C1F494E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41208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788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8E5E2"/>
      </a:lt2>
      <a:accent1>
        <a:srgbClr val="85A5BD"/>
      </a:accent1>
      <a:accent2>
        <a:srgbClr val="7F88BA"/>
      </a:accent2>
      <a:accent3>
        <a:srgbClr val="A396C6"/>
      </a:accent3>
      <a:accent4>
        <a:srgbClr val="A77FBA"/>
      </a:accent4>
      <a:accent5>
        <a:srgbClr val="C492BF"/>
      </a:accent5>
      <a:accent6>
        <a:srgbClr val="BA7F9B"/>
      </a:accent6>
      <a:hlink>
        <a:srgbClr val="A1795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264</TotalTime>
  <Words>168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Sabon Next LT</vt:lpstr>
      <vt:lpstr>Wingdings</vt:lpstr>
      <vt:lpstr>LuminousVTI</vt:lpstr>
      <vt:lpstr>FOOTBAL</vt:lpstr>
      <vt:lpstr>Introduction</vt:lpstr>
      <vt:lpstr>Objective</vt:lpstr>
      <vt:lpstr> Data process</vt:lpstr>
      <vt:lpstr>Exploratory Data analysis</vt:lpstr>
      <vt:lpstr>Exploratory Data analysis</vt:lpstr>
      <vt:lpstr>Modeling</vt:lpstr>
      <vt:lpstr>Modeling</vt:lpstr>
      <vt:lpstr>Conclusion</vt:lpstr>
      <vt:lpstr> 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</dc:title>
  <dc:creator>بشائر احمد العنزي</dc:creator>
  <cp:lastModifiedBy>بشائر احمد العنزي</cp:lastModifiedBy>
  <cp:revision>2</cp:revision>
  <dcterms:created xsi:type="dcterms:W3CDTF">2021-12-10T18:21:06Z</dcterms:created>
  <dcterms:modified xsi:type="dcterms:W3CDTF">2021-12-10T22:46:05Z</dcterms:modified>
</cp:coreProperties>
</file>