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025" r:id="rId2"/>
    <p:sldMasterId id="2147484064" r:id="rId3"/>
  </p:sldMasterIdLst>
  <p:sldIdLst>
    <p:sldId id="256" r:id="rId4"/>
    <p:sldId id="269" r:id="rId5"/>
    <p:sldId id="257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A"/>
    <a:srgbClr val="F6B566"/>
    <a:srgbClr val="A25D0A"/>
    <a:srgbClr val="F3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2" autoAdjust="0"/>
  </p:normalViewPr>
  <p:slideViewPr>
    <p:cSldViewPr snapToGrid="0">
      <p:cViewPr varScale="1">
        <p:scale>
          <a:sx n="88" d="100"/>
          <a:sy n="88" d="100"/>
        </p:scale>
        <p:origin x="13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28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9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32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879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95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20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50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8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13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68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83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360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21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963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639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49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866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188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799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8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306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35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35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15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5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632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3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6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3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36A1B3-F8A4-4CEE-88AE-D9752188F56A}" type="datetimeFigureOut">
              <a:rPr lang="hu-HU" smtClean="0"/>
              <a:t>2018. 12. 09.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43B814D-B3E7-4A74-83C9-409A65371F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907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02240" y="2395622"/>
            <a:ext cx="6939520" cy="1645920"/>
          </a:xfrm>
        </p:spPr>
        <p:txBody>
          <a:bodyPr/>
          <a:lstStyle/>
          <a:p>
            <a:r>
              <a:rPr lang="hu-HU" dirty="0"/>
              <a:t>A fűnyírÓ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74979-63B4-4B0D-BA4C-8806DB665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8" y="1184988"/>
            <a:ext cx="3310034" cy="3310034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974412" y="4425353"/>
            <a:ext cx="719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Croatian Open Competition in Informatics 2017/2018 Contest #2 - Kosnja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6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70B0CA-6823-4593-B2DD-B9422577C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57553"/>
              </p:ext>
            </p:extLst>
          </p:nvPr>
        </p:nvGraphicFramePr>
        <p:xfrm>
          <a:off x="786882" y="1039068"/>
          <a:ext cx="4382280" cy="47798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6456">
                  <a:extLst>
                    <a:ext uri="{9D8B030D-6E8A-4147-A177-3AD203B41FA5}">
                      <a16:colId xmlns:a16="http://schemas.microsoft.com/office/drawing/2014/main" val="2990765150"/>
                    </a:ext>
                  </a:extLst>
                </a:gridCol>
                <a:gridCol w="876456">
                  <a:extLst>
                    <a:ext uri="{9D8B030D-6E8A-4147-A177-3AD203B41FA5}">
                      <a16:colId xmlns:a16="http://schemas.microsoft.com/office/drawing/2014/main" val="403755490"/>
                    </a:ext>
                  </a:extLst>
                </a:gridCol>
                <a:gridCol w="876456">
                  <a:extLst>
                    <a:ext uri="{9D8B030D-6E8A-4147-A177-3AD203B41FA5}">
                      <a16:colId xmlns:a16="http://schemas.microsoft.com/office/drawing/2014/main" val="1271248981"/>
                    </a:ext>
                  </a:extLst>
                </a:gridCol>
                <a:gridCol w="876456">
                  <a:extLst>
                    <a:ext uri="{9D8B030D-6E8A-4147-A177-3AD203B41FA5}">
                      <a16:colId xmlns:a16="http://schemas.microsoft.com/office/drawing/2014/main" val="318445539"/>
                    </a:ext>
                  </a:extLst>
                </a:gridCol>
                <a:gridCol w="876456">
                  <a:extLst>
                    <a:ext uri="{9D8B030D-6E8A-4147-A177-3AD203B41FA5}">
                      <a16:colId xmlns:a16="http://schemas.microsoft.com/office/drawing/2014/main" val="4019402661"/>
                    </a:ext>
                  </a:extLst>
                </a:gridCol>
              </a:tblGrid>
              <a:tr h="59748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905838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703296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362892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941122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23010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35575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689249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33629"/>
                  </a:ext>
                </a:extLst>
              </a:tr>
            </a:tbl>
          </a:graphicData>
        </a:graphic>
      </p:graphicFrame>
      <p:grpSp>
        <p:nvGrpSpPr>
          <p:cNvPr id="84" name="Group 83">
            <a:extLst>
              <a:ext uri="{FF2B5EF4-FFF2-40B4-BE49-F238E27FC236}">
                <a16:creationId xmlns:a16="http://schemas.microsoft.com/office/drawing/2014/main" id="{48AA5B3D-2BF0-4BAB-8E58-58695006DE99}"/>
              </a:ext>
            </a:extLst>
          </p:cNvPr>
          <p:cNvGrpSpPr/>
          <p:nvPr/>
        </p:nvGrpSpPr>
        <p:grpSpPr>
          <a:xfrm>
            <a:off x="-48978" y="208259"/>
            <a:ext cx="1520890" cy="967398"/>
            <a:chOff x="-48978" y="208259"/>
            <a:chExt cx="1520890" cy="96739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333D04-78E8-4046-BF7E-90AB36772E86}"/>
                </a:ext>
              </a:extLst>
            </p:cNvPr>
            <p:cNvCxnSpPr/>
            <p:nvPr/>
          </p:nvCxnSpPr>
          <p:spPr>
            <a:xfrm>
              <a:off x="786882" y="597159"/>
              <a:ext cx="346405" cy="5784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8D76B4-B29D-45D9-8067-89159E32D1BA}"/>
                </a:ext>
              </a:extLst>
            </p:cNvPr>
            <p:cNvSpPr txBox="1"/>
            <p:nvPr/>
          </p:nvSpPr>
          <p:spPr>
            <a:xfrm>
              <a:off x="-48978" y="208259"/>
              <a:ext cx="152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bg1"/>
                  </a:solidFill>
                </a:rPr>
                <a:t>Induló pont: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4B6B7E0-D04A-4278-8B02-016B0973FA73}"/>
              </a:ext>
            </a:extLst>
          </p:cNvPr>
          <p:cNvGrpSpPr/>
          <p:nvPr/>
        </p:nvGrpSpPr>
        <p:grpSpPr>
          <a:xfrm>
            <a:off x="1496402" y="1019060"/>
            <a:ext cx="4083476" cy="784285"/>
            <a:chOff x="1496402" y="1019060"/>
            <a:chExt cx="4083476" cy="784285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C2BC608A-771F-4E34-BA0A-91C00F2E6753}"/>
                </a:ext>
              </a:extLst>
            </p:cNvPr>
            <p:cNvSpPr/>
            <p:nvPr/>
          </p:nvSpPr>
          <p:spPr>
            <a:xfrm>
              <a:off x="4625655" y="1278292"/>
              <a:ext cx="160950" cy="15732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04E314-90E0-4DDA-9B05-1D5C7C2B5FA9}"/>
                </a:ext>
              </a:extLst>
            </p:cNvPr>
            <p:cNvCxnSpPr>
              <a:cxnSpLocks/>
            </p:cNvCxnSpPr>
            <p:nvPr/>
          </p:nvCxnSpPr>
          <p:spPr>
            <a:xfrm>
              <a:off x="1496402" y="1356955"/>
              <a:ext cx="31700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AAC9779-B6E3-4091-B031-4C1478E707DF}"/>
                </a:ext>
              </a:extLst>
            </p:cNvPr>
            <p:cNvCxnSpPr>
              <a:cxnSpLocks/>
              <a:stCxn id="4" idx="4"/>
              <a:endCxn id="31" idx="0"/>
            </p:cNvCxnSpPr>
            <p:nvPr/>
          </p:nvCxnSpPr>
          <p:spPr>
            <a:xfrm>
              <a:off x="4706130" y="1388392"/>
              <a:ext cx="0" cy="41495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1F4B384-CC55-42E0-996B-19DC53703508}"/>
                </a:ext>
              </a:extLst>
            </p:cNvPr>
            <p:cNvSpPr txBox="1"/>
            <p:nvPr/>
          </p:nvSpPr>
          <p:spPr>
            <a:xfrm>
              <a:off x="5233472" y="1019060"/>
              <a:ext cx="346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3D9CC30-E8BE-499F-80B0-3E57896F86DE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>
              <a:off x="4786605" y="1245106"/>
              <a:ext cx="464623" cy="1118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E3EE867-9F5A-44C2-A771-BBF1040A47D5}"/>
              </a:ext>
            </a:extLst>
          </p:cNvPr>
          <p:cNvGrpSpPr/>
          <p:nvPr/>
        </p:nvGrpSpPr>
        <p:grpSpPr>
          <a:xfrm>
            <a:off x="1139116" y="1541246"/>
            <a:ext cx="4411262" cy="467524"/>
            <a:chOff x="1139116" y="1541246"/>
            <a:chExt cx="4411262" cy="467524"/>
          </a:xfrm>
        </p:grpSpPr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B61835F5-E2A2-42CA-8B54-51C5E5ACFF2F}"/>
                </a:ext>
              </a:extLst>
            </p:cNvPr>
            <p:cNvSpPr/>
            <p:nvPr/>
          </p:nvSpPr>
          <p:spPr>
            <a:xfrm>
              <a:off x="1139116" y="1851445"/>
              <a:ext cx="160950" cy="15732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FF0000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23E92AC-D38B-4285-8F76-F8AA046B9016}"/>
                </a:ext>
              </a:extLst>
            </p:cNvPr>
            <p:cNvGrpSpPr/>
            <p:nvPr/>
          </p:nvGrpSpPr>
          <p:grpSpPr>
            <a:xfrm>
              <a:off x="1300066" y="1541246"/>
              <a:ext cx="4250312" cy="419424"/>
              <a:chOff x="1300066" y="1541246"/>
              <a:chExt cx="4250312" cy="41942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8129570-53B2-43E8-9BFC-8EFF98728C10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 flipV="1">
                <a:off x="1300066" y="1910578"/>
                <a:ext cx="3397516" cy="1953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38C3239-A7DD-42DE-A382-135B300E0A16}"/>
                  </a:ext>
                </a:extLst>
              </p:cNvPr>
              <p:cNvGrpSpPr/>
              <p:nvPr/>
            </p:nvGrpSpPr>
            <p:grpSpPr>
              <a:xfrm>
                <a:off x="4625655" y="1541246"/>
                <a:ext cx="924723" cy="419424"/>
                <a:chOff x="4625655" y="1541246"/>
                <a:chExt cx="924723" cy="419424"/>
              </a:xfrm>
            </p:grpSpPr>
            <p:sp>
              <p:nvSpPr>
                <p:cNvPr id="31" name="Flowchart: Connector 30">
                  <a:extLst>
                    <a:ext uri="{FF2B5EF4-FFF2-40B4-BE49-F238E27FC236}">
                      <a16:creationId xmlns:a16="http://schemas.microsoft.com/office/drawing/2014/main" id="{00D8B9FA-37EB-475B-8269-8C3A4C93975C}"/>
                    </a:ext>
                  </a:extLst>
                </p:cNvPr>
                <p:cNvSpPr/>
                <p:nvPr/>
              </p:nvSpPr>
              <p:spPr>
                <a:xfrm>
                  <a:off x="4625655" y="1803345"/>
                  <a:ext cx="160950" cy="157325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E785014-CEB9-4E84-BC73-08FA691CF91C}"/>
                    </a:ext>
                  </a:extLst>
                </p:cNvPr>
                <p:cNvSpPr txBox="1"/>
                <p:nvPr/>
              </p:nvSpPr>
              <p:spPr>
                <a:xfrm>
                  <a:off x="5234488" y="1541246"/>
                  <a:ext cx="315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dirty="0">
                      <a:solidFill>
                        <a:schemeClr val="bg1"/>
                      </a:solidFill>
                    </a:rPr>
                    <a:t>2</a:t>
                  </a:r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EA954B3D-B50C-4131-A857-D5610D3C8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46441" y="1768629"/>
                  <a:ext cx="513184" cy="9583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92C99D-F0EF-471A-95D9-DF8A88B1770C}"/>
              </a:ext>
            </a:extLst>
          </p:cNvPr>
          <p:cNvGrpSpPr/>
          <p:nvPr/>
        </p:nvGrpSpPr>
        <p:grpSpPr>
          <a:xfrm>
            <a:off x="410147" y="1476312"/>
            <a:ext cx="889919" cy="1104736"/>
            <a:chOff x="410147" y="1476312"/>
            <a:chExt cx="889919" cy="1104736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4CE4E7B-39CE-4CA9-AE32-47E41E805D91}"/>
                </a:ext>
              </a:extLst>
            </p:cNvPr>
            <p:cNvGrpSpPr/>
            <p:nvPr/>
          </p:nvGrpSpPr>
          <p:grpSpPr>
            <a:xfrm>
              <a:off x="1139116" y="1953655"/>
              <a:ext cx="160950" cy="627393"/>
              <a:chOff x="1139116" y="1953655"/>
              <a:chExt cx="160950" cy="627393"/>
            </a:xfrm>
          </p:grpSpPr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B726FF80-329E-4794-A4C3-BBD51BECD7E4}"/>
                  </a:ext>
                </a:extLst>
              </p:cNvPr>
              <p:cNvSpPr/>
              <p:nvPr/>
            </p:nvSpPr>
            <p:spPr>
              <a:xfrm>
                <a:off x="1139116" y="2423723"/>
                <a:ext cx="160950" cy="15732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24E6B8-6181-45D7-8A8C-6F959740D04D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1219591" y="1953655"/>
                <a:ext cx="3110" cy="47006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538609E-E6F9-41A8-B43C-E1418CF64AEC}"/>
                </a:ext>
              </a:extLst>
            </p:cNvPr>
            <p:cNvSpPr txBox="1"/>
            <p:nvPr/>
          </p:nvSpPr>
          <p:spPr>
            <a:xfrm>
              <a:off x="410147" y="1476312"/>
              <a:ext cx="301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AAF50FF-9BCA-41D4-969F-72AC40BC1E6E}"/>
                </a:ext>
              </a:extLst>
            </p:cNvPr>
            <p:cNvCxnSpPr>
              <a:cxnSpLocks/>
            </p:cNvCxnSpPr>
            <p:nvPr/>
          </p:nvCxnSpPr>
          <p:spPr>
            <a:xfrm>
              <a:off x="711467" y="1690129"/>
              <a:ext cx="421820" cy="2094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DE54404-EDA7-48F3-85F9-069B9C638388}"/>
              </a:ext>
            </a:extLst>
          </p:cNvPr>
          <p:cNvGrpSpPr/>
          <p:nvPr/>
        </p:nvGrpSpPr>
        <p:grpSpPr>
          <a:xfrm>
            <a:off x="4619826" y="2265116"/>
            <a:ext cx="1028783" cy="914613"/>
            <a:chOff x="4619826" y="2265116"/>
            <a:chExt cx="1028783" cy="914613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4C488DB0-6776-41EF-8BEB-2CD01A1AED86}"/>
                </a:ext>
              </a:extLst>
            </p:cNvPr>
            <p:cNvSpPr/>
            <p:nvPr/>
          </p:nvSpPr>
          <p:spPr>
            <a:xfrm>
              <a:off x="4619826" y="3022404"/>
              <a:ext cx="160950" cy="15732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32ED67-DFB3-4D7E-B460-31EE299FE0FC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4706130" y="2580173"/>
              <a:ext cx="6606" cy="482543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26CCC61-68CB-4D06-94BF-61CF85E23344}"/>
                </a:ext>
              </a:extLst>
            </p:cNvPr>
            <p:cNvSpPr txBox="1"/>
            <p:nvPr/>
          </p:nvSpPr>
          <p:spPr>
            <a:xfrm>
              <a:off x="5249637" y="2265116"/>
              <a:ext cx="39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5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8639D12-FFCC-4EBE-87A6-C1B9423183E4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4741405" y="2449782"/>
              <a:ext cx="508232" cy="58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406BD8D-1C4C-4DCD-843F-6EC142FE18AD}"/>
              </a:ext>
            </a:extLst>
          </p:cNvPr>
          <p:cNvGrpSpPr/>
          <p:nvPr/>
        </p:nvGrpSpPr>
        <p:grpSpPr>
          <a:xfrm>
            <a:off x="1133287" y="2777496"/>
            <a:ext cx="4405188" cy="403108"/>
            <a:chOff x="1133287" y="2777496"/>
            <a:chExt cx="4405188" cy="403108"/>
          </a:xfrm>
        </p:grpSpPr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7BD6C5E-7E43-4162-B3F7-11B0F708D82F}"/>
                </a:ext>
              </a:extLst>
            </p:cNvPr>
            <p:cNvSpPr/>
            <p:nvPr/>
          </p:nvSpPr>
          <p:spPr>
            <a:xfrm>
              <a:off x="1133287" y="3023279"/>
              <a:ext cx="160950" cy="15732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1509AA-025F-4EEA-B524-40960A1D8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7189" y="3089347"/>
              <a:ext cx="3397516" cy="1953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66BA2F6-DD48-4146-B71E-736BA50F72CB}"/>
                </a:ext>
              </a:extLst>
            </p:cNvPr>
            <p:cNvSpPr txBox="1"/>
            <p:nvPr/>
          </p:nvSpPr>
          <p:spPr>
            <a:xfrm>
              <a:off x="5249637" y="2777496"/>
              <a:ext cx="288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FFF1CAC4-9CBD-4BC1-8803-63E70907FF2A}"/>
                </a:ext>
              </a:extLst>
            </p:cNvPr>
            <p:cNvCxnSpPr>
              <a:cxnSpLocks/>
              <a:stCxn id="108" idx="1"/>
            </p:cNvCxnSpPr>
            <p:nvPr/>
          </p:nvCxnSpPr>
          <p:spPr>
            <a:xfrm flipH="1">
              <a:off x="4720289" y="2962162"/>
              <a:ext cx="529348" cy="1133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EACA201-1C3B-4CF8-9EA3-6A81567C3B6A}"/>
              </a:ext>
            </a:extLst>
          </p:cNvPr>
          <p:cNvGrpSpPr/>
          <p:nvPr/>
        </p:nvGrpSpPr>
        <p:grpSpPr>
          <a:xfrm>
            <a:off x="4619826" y="3447765"/>
            <a:ext cx="958560" cy="931078"/>
            <a:chOff x="4619826" y="3447765"/>
            <a:chExt cx="958560" cy="93107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B2CFCFD-863A-4DAB-B2EA-5F4E784BBB2D}"/>
                </a:ext>
              </a:extLst>
            </p:cNvPr>
            <p:cNvGrpSpPr/>
            <p:nvPr/>
          </p:nvGrpSpPr>
          <p:grpSpPr>
            <a:xfrm>
              <a:off x="4619826" y="3736619"/>
              <a:ext cx="160950" cy="642224"/>
              <a:chOff x="4619826" y="3736619"/>
              <a:chExt cx="160950" cy="642224"/>
            </a:xfrm>
          </p:grpSpPr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40FA2B01-E3F2-40BB-B235-A2E04194D8CA}"/>
                  </a:ext>
                </a:extLst>
              </p:cNvPr>
              <p:cNvSpPr/>
              <p:nvPr/>
            </p:nvSpPr>
            <p:spPr>
              <a:xfrm>
                <a:off x="4619826" y="4221518"/>
                <a:ext cx="160950" cy="15732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66F9066-ED0C-4E53-95B9-275D649584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2736" y="3736619"/>
                <a:ext cx="1" cy="48457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C40E5CB-AD05-4B94-8506-7050432E6940}"/>
                </a:ext>
              </a:extLst>
            </p:cNvPr>
            <p:cNvSpPr txBox="1"/>
            <p:nvPr/>
          </p:nvSpPr>
          <p:spPr>
            <a:xfrm>
              <a:off x="5251228" y="3447765"/>
              <a:ext cx="327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BF6893F-D638-4C1A-9DE4-5C2329F28BFC}"/>
                </a:ext>
              </a:extLst>
            </p:cNvPr>
            <p:cNvCxnSpPr>
              <a:cxnSpLocks/>
              <a:stCxn id="115" idx="1"/>
            </p:cNvCxnSpPr>
            <p:nvPr/>
          </p:nvCxnSpPr>
          <p:spPr>
            <a:xfrm flipH="1">
              <a:off x="4719478" y="3632431"/>
              <a:ext cx="531750" cy="831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9DDBA2A-82BF-4919-8CB5-CDDCF1E0D92A}"/>
              </a:ext>
            </a:extLst>
          </p:cNvPr>
          <p:cNvGrpSpPr/>
          <p:nvPr/>
        </p:nvGrpSpPr>
        <p:grpSpPr>
          <a:xfrm>
            <a:off x="4625660" y="4692395"/>
            <a:ext cx="1097777" cy="886437"/>
            <a:chOff x="4625660" y="4692395"/>
            <a:chExt cx="1097777" cy="886437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797F829-0BA3-44CB-A1C5-82F3BDFCD937}"/>
                </a:ext>
              </a:extLst>
            </p:cNvPr>
            <p:cNvGrpSpPr/>
            <p:nvPr/>
          </p:nvGrpSpPr>
          <p:grpSpPr>
            <a:xfrm>
              <a:off x="4625660" y="4978400"/>
              <a:ext cx="160950" cy="600432"/>
              <a:chOff x="4625660" y="4978400"/>
              <a:chExt cx="160950" cy="60043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45298B2A-A54C-41BB-946C-928A5E8B51BB}"/>
                  </a:ext>
                </a:extLst>
              </p:cNvPr>
              <p:cNvSpPr/>
              <p:nvPr/>
            </p:nvSpPr>
            <p:spPr>
              <a:xfrm>
                <a:off x="4625660" y="5421507"/>
                <a:ext cx="160950" cy="15732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9C78FAF-1FC5-4287-899D-C8CAAADF2219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>
                <a:off x="4700301" y="4978400"/>
                <a:ext cx="5829" cy="497343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AABBED1-F78A-4BB4-99A1-E1C49673057C}"/>
                </a:ext>
              </a:extLst>
            </p:cNvPr>
            <p:cNvSpPr txBox="1"/>
            <p:nvPr/>
          </p:nvSpPr>
          <p:spPr>
            <a:xfrm>
              <a:off x="5213438" y="4692395"/>
              <a:ext cx="509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13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5DC09A8-2B61-467A-922F-C8E8A75E3E81}"/>
                </a:ext>
              </a:extLst>
            </p:cNvPr>
            <p:cNvCxnSpPr>
              <a:cxnSpLocks/>
              <a:stCxn id="114" idx="1"/>
            </p:cNvCxnSpPr>
            <p:nvPr/>
          </p:nvCxnSpPr>
          <p:spPr>
            <a:xfrm flipH="1">
              <a:off x="4726574" y="4877061"/>
              <a:ext cx="486864" cy="362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859CECD-14E1-472C-A979-15D94EBB4A5F}"/>
              </a:ext>
            </a:extLst>
          </p:cNvPr>
          <p:cNvGrpSpPr/>
          <p:nvPr/>
        </p:nvGrpSpPr>
        <p:grpSpPr>
          <a:xfrm>
            <a:off x="1133287" y="3995349"/>
            <a:ext cx="4493942" cy="384369"/>
            <a:chOff x="1133287" y="3995349"/>
            <a:chExt cx="4493942" cy="38436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D888744-E737-48F1-8756-45656EF203B9}"/>
                </a:ext>
              </a:extLst>
            </p:cNvPr>
            <p:cNvGrpSpPr/>
            <p:nvPr/>
          </p:nvGrpSpPr>
          <p:grpSpPr>
            <a:xfrm>
              <a:off x="1133287" y="4222393"/>
              <a:ext cx="3520750" cy="157325"/>
              <a:chOff x="1133287" y="4222393"/>
              <a:chExt cx="3520750" cy="157325"/>
            </a:xfrm>
          </p:grpSpPr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D129A93C-0BB4-4701-9BC4-E40321FBCD66}"/>
                  </a:ext>
                </a:extLst>
              </p:cNvPr>
              <p:cNvSpPr/>
              <p:nvPr/>
            </p:nvSpPr>
            <p:spPr>
              <a:xfrm>
                <a:off x="1133287" y="4222393"/>
                <a:ext cx="160950" cy="15732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E2FCE2A-0CD8-4FD6-92FC-26FA8BF776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6521" y="4293002"/>
                <a:ext cx="3397516" cy="1953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DF6324-485A-4E94-B3C4-945E41E8C545}"/>
                </a:ext>
              </a:extLst>
            </p:cNvPr>
            <p:cNvSpPr txBox="1"/>
            <p:nvPr/>
          </p:nvSpPr>
          <p:spPr>
            <a:xfrm>
              <a:off x="5193149" y="3995349"/>
              <a:ext cx="43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10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466EE66-C055-4B09-8A9F-F8A717090350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>
              <a:off x="4679965" y="4180015"/>
              <a:ext cx="513184" cy="1308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954FDCF-F6FB-47FE-A0E6-7462439B70F3}"/>
              </a:ext>
            </a:extLst>
          </p:cNvPr>
          <p:cNvGrpSpPr/>
          <p:nvPr/>
        </p:nvGrpSpPr>
        <p:grpSpPr>
          <a:xfrm>
            <a:off x="410378" y="2276999"/>
            <a:ext cx="4376227" cy="369332"/>
            <a:chOff x="410378" y="2276999"/>
            <a:chExt cx="4376227" cy="369332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74E0A39-D466-4CA5-A05B-02DDB4BBD4AA}"/>
                </a:ext>
              </a:extLst>
            </p:cNvPr>
            <p:cNvSpPr/>
            <p:nvPr/>
          </p:nvSpPr>
          <p:spPr>
            <a:xfrm>
              <a:off x="4625655" y="2422848"/>
              <a:ext cx="160950" cy="15732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4FBB03-4329-4D97-9551-BDBA05523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6523" y="2501519"/>
              <a:ext cx="3397516" cy="1953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F62C7FC-52EE-443D-A3CF-2366B386495C}"/>
                </a:ext>
              </a:extLst>
            </p:cNvPr>
            <p:cNvSpPr txBox="1"/>
            <p:nvPr/>
          </p:nvSpPr>
          <p:spPr>
            <a:xfrm>
              <a:off x="410378" y="2276999"/>
              <a:ext cx="275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48C5C05-F0CD-469A-9D3B-6C2F23EB1F80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686047" y="2461665"/>
              <a:ext cx="516720" cy="476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B4C0F43-EF9B-47ED-9A03-8EC86165A27D}"/>
              </a:ext>
            </a:extLst>
          </p:cNvPr>
          <p:cNvGrpSpPr/>
          <p:nvPr/>
        </p:nvGrpSpPr>
        <p:grpSpPr>
          <a:xfrm>
            <a:off x="410146" y="2919542"/>
            <a:ext cx="884091" cy="860619"/>
            <a:chOff x="410146" y="2919542"/>
            <a:chExt cx="884091" cy="86061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FA903BC-8489-4106-9A71-20DA4F3BC275}"/>
                </a:ext>
              </a:extLst>
            </p:cNvPr>
            <p:cNvGrpSpPr/>
            <p:nvPr/>
          </p:nvGrpSpPr>
          <p:grpSpPr>
            <a:xfrm>
              <a:off x="1133287" y="3180604"/>
              <a:ext cx="160950" cy="599557"/>
              <a:chOff x="1133287" y="3180604"/>
              <a:chExt cx="160950" cy="599557"/>
            </a:xfrm>
          </p:grpSpPr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3BAC9D6A-DA82-478D-9628-A081296B597C}"/>
                  </a:ext>
                </a:extLst>
              </p:cNvPr>
              <p:cNvSpPr/>
              <p:nvPr/>
            </p:nvSpPr>
            <p:spPr>
              <a:xfrm>
                <a:off x="1133287" y="3622836"/>
                <a:ext cx="160950" cy="15732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75448FD-9B86-426F-BD75-6188F54F874A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1213762" y="3180604"/>
                <a:ext cx="13990" cy="49076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EAD8BE6-2FDC-46AC-873F-2BE16AEFE273}"/>
                </a:ext>
              </a:extLst>
            </p:cNvPr>
            <p:cNvSpPr txBox="1"/>
            <p:nvPr/>
          </p:nvSpPr>
          <p:spPr>
            <a:xfrm>
              <a:off x="410146" y="2919542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0972AF6-8A4B-44DC-B825-AC550EB90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816" y="3104181"/>
              <a:ext cx="485448" cy="111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72362A5-5D4E-428D-B965-A8BFF47BC43F}"/>
              </a:ext>
            </a:extLst>
          </p:cNvPr>
          <p:cNvGrpSpPr/>
          <p:nvPr/>
        </p:nvGrpSpPr>
        <p:grpSpPr>
          <a:xfrm>
            <a:off x="358409" y="3520926"/>
            <a:ext cx="4422367" cy="369332"/>
            <a:chOff x="358409" y="3520926"/>
            <a:chExt cx="4422367" cy="36933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EE0534C-59DB-4498-A7B8-66CFD1379E78}"/>
                </a:ext>
              </a:extLst>
            </p:cNvPr>
            <p:cNvGrpSpPr/>
            <p:nvPr/>
          </p:nvGrpSpPr>
          <p:grpSpPr>
            <a:xfrm>
              <a:off x="1247192" y="3621961"/>
              <a:ext cx="3533584" cy="157325"/>
              <a:chOff x="1247192" y="3621961"/>
              <a:chExt cx="3533584" cy="157325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2048B84D-25E9-429C-9A4F-8C3A76FBBF29}"/>
                  </a:ext>
                </a:extLst>
              </p:cNvPr>
              <p:cNvSpPr/>
              <p:nvPr/>
            </p:nvSpPr>
            <p:spPr>
              <a:xfrm>
                <a:off x="4619826" y="3621961"/>
                <a:ext cx="160950" cy="15732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D65A79A-FC94-457E-8CCF-0A90B46E24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7192" y="3695839"/>
                <a:ext cx="3397516" cy="1953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A3585E2-96E4-4A00-82B2-3F6F3F3A6131}"/>
                </a:ext>
              </a:extLst>
            </p:cNvPr>
            <p:cNvSpPr txBox="1"/>
            <p:nvPr/>
          </p:nvSpPr>
          <p:spPr>
            <a:xfrm>
              <a:off x="358409" y="3520926"/>
              <a:ext cx="346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8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D4F8F74-16C9-408B-A964-5AB5F41C3060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704816" y="3705592"/>
              <a:ext cx="514769" cy="22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7733EA9-6205-4AA1-850F-1857F7E1230F}"/>
              </a:ext>
            </a:extLst>
          </p:cNvPr>
          <p:cNvGrpSpPr/>
          <p:nvPr/>
        </p:nvGrpSpPr>
        <p:grpSpPr>
          <a:xfrm>
            <a:off x="352738" y="4113687"/>
            <a:ext cx="941499" cy="865588"/>
            <a:chOff x="352738" y="4113687"/>
            <a:chExt cx="941499" cy="86558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95D453F-63F8-4D8B-BD3A-4C4B67E339B4}"/>
                </a:ext>
              </a:extLst>
            </p:cNvPr>
            <p:cNvGrpSpPr/>
            <p:nvPr/>
          </p:nvGrpSpPr>
          <p:grpSpPr>
            <a:xfrm>
              <a:off x="1133287" y="4379718"/>
              <a:ext cx="160950" cy="599557"/>
              <a:chOff x="1133287" y="4379718"/>
              <a:chExt cx="160950" cy="599557"/>
            </a:xfrm>
          </p:grpSpPr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0A83BB48-1D2A-43ED-9340-B57B94F82E8F}"/>
                  </a:ext>
                </a:extLst>
              </p:cNvPr>
              <p:cNvSpPr/>
              <p:nvPr/>
            </p:nvSpPr>
            <p:spPr>
              <a:xfrm>
                <a:off x="1133287" y="4821950"/>
                <a:ext cx="160950" cy="15732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58F570D-8D3B-460B-9CC5-907B89C516B1}"/>
                  </a:ext>
                </a:extLst>
              </p:cNvPr>
              <p:cNvCxnSpPr>
                <a:cxnSpLocks/>
                <a:stCxn id="39" idx="4"/>
              </p:cNvCxnSpPr>
              <p:nvPr/>
            </p:nvCxnSpPr>
            <p:spPr>
              <a:xfrm>
                <a:off x="1213762" y="4379718"/>
                <a:ext cx="5436" cy="497343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4E0DDE0-3879-4021-850D-45E48901DE0A}"/>
                </a:ext>
              </a:extLst>
            </p:cNvPr>
            <p:cNvSpPr txBox="1"/>
            <p:nvPr/>
          </p:nvSpPr>
          <p:spPr>
            <a:xfrm>
              <a:off x="352738" y="4113687"/>
              <a:ext cx="431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2E92427-F435-48F5-93F1-1BC5FB7A1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407" y="4312924"/>
              <a:ext cx="485448" cy="111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761CDA8-59CB-4A19-BBD3-9E1C9A763993}"/>
              </a:ext>
            </a:extLst>
          </p:cNvPr>
          <p:cNvGrpSpPr/>
          <p:nvPr/>
        </p:nvGrpSpPr>
        <p:grpSpPr>
          <a:xfrm>
            <a:off x="307534" y="4715071"/>
            <a:ext cx="4473242" cy="369332"/>
            <a:chOff x="307534" y="4715071"/>
            <a:chExt cx="447324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569FC6D-A844-4B7A-8CFB-5074D1116861}"/>
                </a:ext>
              </a:extLst>
            </p:cNvPr>
            <p:cNvGrpSpPr/>
            <p:nvPr/>
          </p:nvGrpSpPr>
          <p:grpSpPr>
            <a:xfrm>
              <a:off x="1247193" y="4821075"/>
              <a:ext cx="3533583" cy="157325"/>
              <a:chOff x="1247193" y="4821075"/>
              <a:chExt cx="3533583" cy="157325"/>
            </a:xfrm>
          </p:grpSpPr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6CDBA11D-1DB8-4487-8AC2-E0DCABCB6160}"/>
                  </a:ext>
                </a:extLst>
              </p:cNvPr>
              <p:cNvSpPr/>
              <p:nvPr/>
            </p:nvSpPr>
            <p:spPr>
              <a:xfrm>
                <a:off x="4619826" y="4821075"/>
                <a:ext cx="160950" cy="15732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A67A80B-2A25-4394-9B2A-8B3E5792F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7193" y="4890157"/>
                <a:ext cx="3397516" cy="1953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5A963C-906C-4A5C-A16A-8E516866B341}"/>
                </a:ext>
              </a:extLst>
            </p:cNvPr>
            <p:cNvSpPr txBox="1"/>
            <p:nvPr/>
          </p:nvSpPr>
          <p:spPr>
            <a:xfrm>
              <a:off x="307534" y="4715071"/>
              <a:ext cx="506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bg1"/>
                  </a:solidFill>
                </a:rPr>
                <a:t>12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26B2995-12FB-4501-9B90-B313E4177E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419" y="4909060"/>
              <a:ext cx="485448" cy="111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CDAE88E-AF52-4B1F-BC6B-4B2ADB40F7BC}"/>
              </a:ext>
            </a:extLst>
          </p:cNvPr>
          <p:cNvGrpSpPr/>
          <p:nvPr/>
        </p:nvGrpSpPr>
        <p:grpSpPr>
          <a:xfrm>
            <a:off x="199053" y="3541724"/>
            <a:ext cx="7681386" cy="2956916"/>
            <a:chOff x="199053" y="3541724"/>
            <a:chExt cx="7681386" cy="2956916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7912F8B-9E74-4DB2-8BC4-E95767C8E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883" y="5578832"/>
              <a:ext cx="469638" cy="57652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693FE9-4B15-4A13-8155-2AF0A13D377C}"/>
                </a:ext>
              </a:extLst>
            </p:cNvPr>
            <p:cNvSpPr txBox="1"/>
            <p:nvPr/>
          </p:nvSpPr>
          <p:spPr>
            <a:xfrm>
              <a:off x="199053" y="6129308"/>
              <a:ext cx="117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smtClean="0">
                  <a:solidFill>
                    <a:schemeClr val="bg1"/>
                  </a:solidFill>
                </a:rPr>
                <a:t>Végpont</a:t>
              </a:r>
              <a:endParaRPr lang="hu-HU" b="1" dirty="0">
                <a:solidFill>
                  <a:schemeClr val="bg1"/>
                </a:solidFill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23F60A67-7191-4173-AEE6-EECF996825CC}"/>
                </a:ext>
              </a:extLst>
            </p:cNvPr>
            <p:cNvGrpSpPr/>
            <p:nvPr/>
          </p:nvGrpSpPr>
          <p:grpSpPr>
            <a:xfrm>
              <a:off x="1496401" y="5209500"/>
              <a:ext cx="4213011" cy="369332"/>
              <a:chOff x="1496401" y="5209500"/>
              <a:chExt cx="4213011" cy="369332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6CDDBFB-7C92-481E-9434-28567FB10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401" y="5509500"/>
                <a:ext cx="3170079" cy="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39327A7-0A61-4E07-86BC-9AB44E59B1CA}"/>
                  </a:ext>
                </a:extLst>
              </p:cNvPr>
              <p:cNvSpPr txBox="1"/>
              <p:nvPr/>
            </p:nvSpPr>
            <p:spPr>
              <a:xfrm>
                <a:off x="5199413" y="5209500"/>
                <a:ext cx="509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>
                    <a:solidFill>
                      <a:schemeClr val="bg1"/>
                    </a:solidFill>
                  </a:rPr>
                  <a:t>14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27A24D5F-5CFE-45FD-8159-BADA7C1D85D6}"/>
                  </a:ext>
                </a:extLst>
              </p:cNvPr>
              <p:cNvCxnSpPr>
                <a:cxnSpLocks/>
                <a:stCxn id="134" idx="1"/>
              </p:cNvCxnSpPr>
              <p:nvPr/>
            </p:nvCxnSpPr>
            <p:spPr>
              <a:xfrm flipH="1">
                <a:off x="4706131" y="5394166"/>
                <a:ext cx="493282" cy="9697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EA18F47-D8F5-4175-B9AE-948445B23E03}"/>
                </a:ext>
              </a:extLst>
            </p:cNvPr>
            <p:cNvSpPr txBox="1"/>
            <p:nvPr/>
          </p:nvSpPr>
          <p:spPr>
            <a:xfrm>
              <a:off x="5984280" y="3541724"/>
              <a:ext cx="18961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bg1"/>
                  </a:solidFill>
                </a:rPr>
                <a:t>Összes Fordulások száma: 14</a:t>
              </a:r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D964B495-0E36-49D7-A802-FA9C92382EEB}"/>
              </a:ext>
            </a:extLst>
          </p:cNvPr>
          <p:cNvSpPr txBox="1"/>
          <p:nvPr/>
        </p:nvSpPr>
        <p:spPr>
          <a:xfrm>
            <a:off x="3347864" y="167499"/>
            <a:ext cx="390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Sorok </a:t>
            </a:r>
            <a:r>
              <a:rPr lang="hu-HU" b="1">
                <a:solidFill>
                  <a:schemeClr val="bg1"/>
                </a:solidFill>
              </a:rPr>
              <a:t>száma</a:t>
            </a:r>
            <a:r>
              <a:rPr lang="hu-HU" b="1" smtClean="0">
                <a:solidFill>
                  <a:schemeClr val="bg1"/>
                </a:solidFill>
              </a:rPr>
              <a:t>: 8</a:t>
            </a:r>
            <a:endParaRPr lang="hu-HU" b="1" dirty="0">
              <a:solidFill>
                <a:schemeClr val="bg1"/>
              </a:solidFill>
            </a:endParaRPr>
          </a:p>
          <a:p>
            <a:r>
              <a:rPr lang="hu-HU" b="1" dirty="0">
                <a:solidFill>
                  <a:schemeClr val="bg1"/>
                </a:solidFill>
              </a:rPr>
              <a:t>Oszlopok száma: 5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DD31071-F92A-4574-9F4B-8F29F29C647A}"/>
              </a:ext>
            </a:extLst>
          </p:cNvPr>
          <p:cNvSpPr/>
          <p:nvPr/>
        </p:nvSpPr>
        <p:spPr>
          <a:xfrm>
            <a:off x="5895404" y="46283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Általánosan:</a:t>
            </a:r>
          </a:p>
          <a:p>
            <a:r>
              <a:rPr lang="hu-HU" b="1" dirty="0">
                <a:solidFill>
                  <a:schemeClr val="bg1"/>
                </a:solidFill>
              </a:rPr>
              <a:t>Fordulások=(2*sor)-2;</a:t>
            </a:r>
          </a:p>
        </p:txBody>
      </p:sp>
    </p:spTree>
    <p:extLst>
      <p:ext uri="{BB962C8B-B14F-4D97-AF65-F5344CB8AC3E}">
        <p14:creationId xmlns:p14="http://schemas.microsoft.com/office/powerpoint/2010/main" val="10794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2">
            <a:extLst>
              <a:ext uri="{FF2B5EF4-FFF2-40B4-BE49-F238E27FC236}">
                <a16:creationId xmlns:a16="http://schemas.microsoft.com/office/drawing/2014/main" id="{7070B0CA-6823-4593-B2DD-B9422577C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14310"/>
              </p:ext>
            </p:extLst>
          </p:nvPr>
        </p:nvGraphicFramePr>
        <p:xfrm>
          <a:off x="786882" y="1039068"/>
          <a:ext cx="4382280" cy="47798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6456">
                  <a:extLst>
                    <a:ext uri="{9D8B030D-6E8A-4147-A177-3AD203B41FA5}">
                      <a16:colId xmlns:a16="http://schemas.microsoft.com/office/drawing/2014/main" val="2990765150"/>
                    </a:ext>
                  </a:extLst>
                </a:gridCol>
                <a:gridCol w="876456">
                  <a:extLst>
                    <a:ext uri="{9D8B030D-6E8A-4147-A177-3AD203B41FA5}">
                      <a16:colId xmlns:a16="http://schemas.microsoft.com/office/drawing/2014/main" val="403755490"/>
                    </a:ext>
                  </a:extLst>
                </a:gridCol>
                <a:gridCol w="876456">
                  <a:extLst>
                    <a:ext uri="{9D8B030D-6E8A-4147-A177-3AD203B41FA5}">
                      <a16:colId xmlns:a16="http://schemas.microsoft.com/office/drawing/2014/main" val="1271248981"/>
                    </a:ext>
                  </a:extLst>
                </a:gridCol>
                <a:gridCol w="876456">
                  <a:extLst>
                    <a:ext uri="{9D8B030D-6E8A-4147-A177-3AD203B41FA5}">
                      <a16:colId xmlns:a16="http://schemas.microsoft.com/office/drawing/2014/main" val="318445539"/>
                    </a:ext>
                  </a:extLst>
                </a:gridCol>
                <a:gridCol w="876456">
                  <a:extLst>
                    <a:ext uri="{9D8B030D-6E8A-4147-A177-3AD203B41FA5}">
                      <a16:colId xmlns:a16="http://schemas.microsoft.com/office/drawing/2014/main" val="4019402661"/>
                    </a:ext>
                  </a:extLst>
                </a:gridCol>
              </a:tblGrid>
              <a:tr h="59748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905838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703296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362892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941122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23010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35575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689249"/>
                  </a:ext>
                </a:extLst>
              </a:tr>
              <a:tr h="59748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33629"/>
                  </a:ext>
                </a:extLst>
              </a:tr>
            </a:tbl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020324C-7905-4D98-B427-9783756525D8}"/>
              </a:ext>
            </a:extLst>
          </p:cNvPr>
          <p:cNvGrpSpPr/>
          <p:nvPr/>
        </p:nvGrpSpPr>
        <p:grpSpPr>
          <a:xfrm>
            <a:off x="45693" y="332688"/>
            <a:ext cx="1520890" cy="919503"/>
            <a:chOff x="-273903" y="-643856"/>
            <a:chExt cx="1520890" cy="919503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7356191-4928-40B8-96FF-DF388322E2A6}"/>
                </a:ext>
              </a:extLst>
            </p:cNvPr>
            <p:cNvCxnSpPr/>
            <p:nvPr/>
          </p:nvCxnSpPr>
          <p:spPr>
            <a:xfrm>
              <a:off x="400769" y="-302851"/>
              <a:ext cx="346405" cy="5784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037FF83-F6E0-4270-B1CC-F4938C3D5CD8}"/>
                </a:ext>
              </a:extLst>
            </p:cNvPr>
            <p:cNvSpPr txBox="1"/>
            <p:nvPr/>
          </p:nvSpPr>
          <p:spPr>
            <a:xfrm>
              <a:off x="-273903" y="-643856"/>
              <a:ext cx="1520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bg1"/>
                  </a:solidFill>
                </a:rPr>
                <a:t>Induló pont:</a:t>
              </a:r>
            </a:p>
          </p:txBody>
        </p:sp>
      </p:grp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AE418627-48B1-4A51-9F99-5BC039A567E5}"/>
              </a:ext>
            </a:extLst>
          </p:cNvPr>
          <p:cNvSpPr/>
          <p:nvPr/>
        </p:nvSpPr>
        <p:spPr>
          <a:xfrm>
            <a:off x="1145987" y="5469983"/>
            <a:ext cx="160950" cy="1573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67F93159-F6C1-43D9-BDF5-0EC986748593}"/>
              </a:ext>
            </a:extLst>
          </p:cNvPr>
          <p:cNvSpPr/>
          <p:nvPr/>
        </p:nvSpPr>
        <p:spPr>
          <a:xfrm>
            <a:off x="2026804" y="5460256"/>
            <a:ext cx="160950" cy="1573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E836F3-D6DA-4B69-8EFE-35F37607A23D}"/>
              </a:ext>
            </a:extLst>
          </p:cNvPr>
          <p:cNvCxnSpPr>
            <a:cxnSpLocks/>
          </p:cNvCxnSpPr>
          <p:nvPr/>
        </p:nvCxnSpPr>
        <p:spPr>
          <a:xfrm>
            <a:off x="1220329" y="1307967"/>
            <a:ext cx="12266" cy="419090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509775B-CCBD-47DF-BACE-83122B6544DF}"/>
              </a:ext>
            </a:extLst>
          </p:cNvPr>
          <p:cNvSpPr txBox="1"/>
          <p:nvPr/>
        </p:nvSpPr>
        <p:spPr>
          <a:xfrm>
            <a:off x="299581" y="5711812"/>
            <a:ext cx="34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FA51EFD-92FB-4421-B103-171C1CE903D5}"/>
              </a:ext>
            </a:extLst>
          </p:cNvPr>
          <p:cNvCxnSpPr>
            <a:cxnSpLocks/>
          </p:cNvCxnSpPr>
          <p:nvPr/>
        </p:nvCxnSpPr>
        <p:spPr>
          <a:xfrm flipV="1">
            <a:off x="607122" y="5701045"/>
            <a:ext cx="416581" cy="235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0A69E78B-2FC6-45A3-B0B5-184E4AEDAF97}"/>
              </a:ext>
            </a:extLst>
          </p:cNvPr>
          <p:cNvSpPr/>
          <p:nvPr/>
        </p:nvSpPr>
        <p:spPr>
          <a:xfrm>
            <a:off x="2006601" y="1242194"/>
            <a:ext cx="160950" cy="1573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4E51CD3-B751-48AB-BFBD-AA1074882611}"/>
              </a:ext>
            </a:extLst>
          </p:cNvPr>
          <p:cNvCxnSpPr>
            <a:cxnSpLocks/>
          </p:cNvCxnSpPr>
          <p:nvPr/>
        </p:nvCxnSpPr>
        <p:spPr>
          <a:xfrm>
            <a:off x="2087076" y="1368082"/>
            <a:ext cx="20203" cy="420547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483A4B6-C006-4DE4-92F1-759B6E31F88D}"/>
              </a:ext>
            </a:extLst>
          </p:cNvPr>
          <p:cNvSpPr txBox="1"/>
          <p:nvPr/>
        </p:nvSpPr>
        <p:spPr>
          <a:xfrm>
            <a:off x="2549919" y="5862127"/>
            <a:ext cx="34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7B899CC-E41E-4C3B-8A78-D07B2903670E}"/>
              </a:ext>
            </a:extLst>
          </p:cNvPr>
          <p:cNvCxnSpPr>
            <a:cxnSpLocks/>
            <a:stCxn id="153" idx="1"/>
          </p:cNvCxnSpPr>
          <p:nvPr/>
        </p:nvCxnSpPr>
        <p:spPr>
          <a:xfrm flipH="1" flipV="1">
            <a:off x="2176038" y="5709113"/>
            <a:ext cx="373881" cy="337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3E61E36-BB17-470E-B5C6-9E00F5D42CFB}"/>
              </a:ext>
            </a:extLst>
          </p:cNvPr>
          <p:cNvSpPr txBox="1"/>
          <p:nvPr/>
        </p:nvSpPr>
        <p:spPr>
          <a:xfrm>
            <a:off x="3248701" y="5822380"/>
            <a:ext cx="34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C3F9897-BFEA-4CC2-89FA-1769271C84C1}"/>
              </a:ext>
            </a:extLst>
          </p:cNvPr>
          <p:cNvCxnSpPr>
            <a:cxnSpLocks/>
          </p:cNvCxnSpPr>
          <p:nvPr/>
        </p:nvCxnSpPr>
        <p:spPr>
          <a:xfrm flipH="1" flipV="1">
            <a:off x="3023588" y="5674913"/>
            <a:ext cx="291258" cy="246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EA02BED-705E-4C80-8E87-8DBE84E41C9B}"/>
              </a:ext>
            </a:extLst>
          </p:cNvPr>
          <p:cNvCxnSpPr>
            <a:cxnSpLocks/>
          </p:cNvCxnSpPr>
          <p:nvPr/>
        </p:nvCxnSpPr>
        <p:spPr>
          <a:xfrm flipH="1">
            <a:off x="1256052" y="5538341"/>
            <a:ext cx="831886" cy="1030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B64F09A-C515-45B2-B0F4-2CCFA2E3DA1F}"/>
              </a:ext>
            </a:extLst>
          </p:cNvPr>
          <p:cNvSpPr txBox="1"/>
          <p:nvPr/>
        </p:nvSpPr>
        <p:spPr>
          <a:xfrm>
            <a:off x="1718778" y="504360"/>
            <a:ext cx="30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A6FDAC9-56BA-4E47-8181-DEA23DF4F39D}"/>
              </a:ext>
            </a:extLst>
          </p:cNvPr>
          <p:cNvCxnSpPr>
            <a:cxnSpLocks/>
          </p:cNvCxnSpPr>
          <p:nvPr/>
        </p:nvCxnSpPr>
        <p:spPr>
          <a:xfrm>
            <a:off x="1946692" y="822436"/>
            <a:ext cx="241062" cy="350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DE86304D-B804-4E24-A098-B8F3601680F0}"/>
              </a:ext>
            </a:extLst>
          </p:cNvPr>
          <p:cNvSpPr/>
          <p:nvPr/>
        </p:nvSpPr>
        <p:spPr>
          <a:xfrm>
            <a:off x="2943113" y="5460256"/>
            <a:ext cx="160950" cy="1573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28565CC-C78D-4669-A16F-2441437AFEC7}"/>
              </a:ext>
            </a:extLst>
          </p:cNvPr>
          <p:cNvSpPr txBox="1"/>
          <p:nvPr/>
        </p:nvSpPr>
        <p:spPr>
          <a:xfrm flipH="1">
            <a:off x="3773124" y="517354"/>
            <a:ext cx="30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72B8F44-CED7-486A-9FFB-8F41134F96F4}"/>
              </a:ext>
            </a:extLst>
          </p:cNvPr>
          <p:cNvCxnSpPr>
            <a:cxnSpLocks/>
          </p:cNvCxnSpPr>
          <p:nvPr/>
        </p:nvCxnSpPr>
        <p:spPr>
          <a:xfrm>
            <a:off x="3911090" y="874429"/>
            <a:ext cx="23596" cy="3777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8BD291E-B00F-49DB-8303-2094CB5B8E4A}"/>
              </a:ext>
            </a:extLst>
          </p:cNvPr>
          <p:cNvCxnSpPr>
            <a:cxnSpLocks/>
          </p:cNvCxnSpPr>
          <p:nvPr/>
        </p:nvCxnSpPr>
        <p:spPr>
          <a:xfrm flipH="1" flipV="1">
            <a:off x="4930582" y="5588970"/>
            <a:ext cx="525703" cy="546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EB1C23E-C3D9-4E12-BB64-BCF7E5A41E6E}"/>
              </a:ext>
            </a:extLst>
          </p:cNvPr>
          <p:cNvSpPr txBox="1"/>
          <p:nvPr/>
        </p:nvSpPr>
        <p:spPr>
          <a:xfrm>
            <a:off x="5531498" y="6027003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smtClean="0">
                <a:solidFill>
                  <a:schemeClr val="bg1"/>
                </a:solidFill>
              </a:rPr>
              <a:t>Végpont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2012B06-EF23-423A-818E-909D7814F606}"/>
              </a:ext>
            </a:extLst>
          </p:cNvPr>
          <p:cNvSpPr txBox="1"/>
          <p:nvPr/>
        </p:nvSpPr>
        <p:spPr>
          <a:xfrm>
            <a:off x="5423241" y="1013305"/>
            <a:ext cx="30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70D5D35-F456-4F17-990E-1CB162AB402B}"/>
              </a:ext>
            </a:extLst>
          </p:cNvPr>
          <p:cNvCxnSpPr>
            <a:cxnSpLocks/>
          </p:cNvCxnSpPr>
          <p:nvPr/>
        </p:nvCxnSpPr>
        <p:spPr>
          <a:xfrm flipH="1">
            <a:off x="4841498" y="1261880"/>
            <a:ext cx="541488" cy="53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04E74-0B21-4418-86CE-2A1E0D302BDC}"/>
              </a:ext>
            </a:extLst>
          </p:cNvPr>
          <p:cNvSpPr txBox="1"/>
          <p:nvPr/>
        </p:nvSpPr>
        <p:spPr>
          <a:xfrm>
            <a:off x="5724560" y="2307588"/>
            <a:ext cx="18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Összes Fordulások száma: 8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3B9BF34-3106-4479-8D37-9A2158A4992C}"/>
              </a:ext>
            </a:extLst>
          </p:cNvPr>
          <p:cNvSpPr txBox="1"/>
          <p:nvPr/>
        </p:nvSpPr>
        <p:spPr>
          <a:xfrm>
            <a:off x="4378965" y="204623"/>
            <a:ext cx="402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Sorok száma</a:t>
            </a:r>
            <a:r>
              <a:rPr lang="hu-HU" b="1">
                <a:solidFill>
                  <a:schemeClr val="bg1"/>
                </a:solidFill>
              </a:rPr>
              <a:t>: </a:t>
            </a:r>
            <a:r>
              <a:rPr lang="hu-HU" b="1" smtClean="0">
                <a:solidFill>
                  <a:schemeClr val="bg1"/>
                </a:solidFill>
              </a:rPr>
              <a:t>8</a:t>
            </a:r>
            <a:endParaRPr lang="hu-HU" b="1" dirty="0">
              <a:solidFill>
                <a:schemeClr val="bg1"/>
              </a:solidFill>
            </a:endParaRPr>
          </a:p>
          <a:p>
            <a:r>
              <a:rPr lang="hu-HU" b="1" dirty="0">
                <a:solidFill>
                  <a:schemeClr val="bg1"/>
                </a:solidFill>
              </a:rPr>
              <a:t>Oszlopok száma</a:t>
            </a:r>
            <a:r>
              <a:rPr lang="hu-HU" b="1">
                <a:solidFill>
                  <a:schemeClr val="bg1"/>
                </a:solidFill>
              </a:rPr>
              <a:t>: </a:t>
            </a:r>
            <a:r>
              <a:rPr lang="hu-HU" b="1" smtClean="0">
                <a:solidFill>
                  <a:schemeClr val="bg1"/>
                </a:solidFill>
              </a:rPr>
              <a:t>5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CAC2F64-6F91-4F5B-BC38-93DAB2F66FC1}"/>
              </a:ext>
            </a:extLst>
          </p:cNvPr>
          <p:cNvSpPr/>
          <p:nvPr/>
        </p:nvSpPr>
        <p:spPr>
          <a:xfrm>
            <a:off x="5348922" y="364703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u-HU" b="1" dirty="0">
              <a:solidFill>
                <a:schemeClr val="bg1"/>
              </a:solidFill>
            </a:endParaRPr>
          </a:p>
          <a:p>
            <a:r>
              <a:rPr lang="hu-HU" b="1" dirty="0">
                <a:solidFill>
                  <a:schemeClr val="bg1"/>
                </a:solidFill>
              </a:rPr>
              <a:t>Eredmény:</a:t>
            </a:r>
          </a:p>
          <a:p>
            <a:r>
              <a:rPr lang="hu-HU" b="1" dirty="0">
                <a:solidFill>
                  <a:schemeClr val="bg1"/>
                </a:solidFill>
              </a:rPr>
              <a:t>Fordulások=(2*min(sor,oszlop))-2;</a:t>
            </a:r>
          </a:p>
        </p:txBody>
      </p:sp>
      <p:sp>
        <p:nvSpPr>
          <p:cNvPr id="69" name="Flowchart: Connector 122">
            <a:extLst>
              <a:ext uri="{FF2B5EF4-FFF2-40B4-BE49-F238E27FC236}">
                <a16:creationId xmlns:a16="http://schemas.microsoft.com/office/drawing/2014/main" id="{0A69E78B-2FC6-45A3-B0B5-184E4AEDAF97}"/>
              </a:ext>
            </a:extLst>
          </p:cNvPr>
          <p:cNvSpPr/>
          <p:nvPr/>
        </p:nvSpPr>
        <p:spPr>
          <a:xfrm>
            <a:off x="2916756" y="1257609"/>
            <a:ext cx="160950" cy="1573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70" name="Straight Connector 125">
            <a:extLst>
              <a:ext uri="{FF2B5EF4-FFF2-40B4-BE49-F238E27FC236}">
                <a16:creationId xmlns:a16="http://schemas.microsoft.com/office/drawing/2014/main" id="{74E51CD3-B751-48AB-BFBD-AA1074882611}"/>
              </a:ext>
            </a:extLst>
          </p:cNvPr>
          <p:cNvCxnSpPr>
            <a:cxnSpLocks/>
          </p:cNvCxnSpPr>
          <p:nvPr/>
        </p:nvCxnSpPr>
        <p:spPr>
          <a:xfrm>
            <a:off x="2997231" y="1383497"/>
            <a:ext cx="20203" cy="420547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122">
            <a:extLst>
              <a:ext uri="{FF2B5EF4-FFF2-40B4-BE49-F238E27FC236}">
                <a16:creationId xmlns:a16="http://schemas.microsoft.com/office/drawing/2014/main" id="{0A69E78B-2FC6-45A3-B0B5-184E4AEDAF97}"/>
              </a:ext>
            </a:extLst>
          </p:cNvPr>
          <p:cNvSpPr/>
          <p:nvPr/>
        </p:nvSpPr>
        <p:spPr>
          <a:xfrm>
            <a:off x="3763635" y="1259920"/>
            <a:ext cx="160950" cy="1573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72" name="Straight Connector 125">
            <a:extLst>
              <a:ext uri="{FF2B5EF4-FFF2-40B4-BE49-F238E27FC236}">
                <a16:creationId xmlns:a16="http://schemas.microsoft.com/office/drawing/2014/main" id="{74E51CD3-B751-48AB-BFBD-AA1074882611}"/>
              </a:ext>
            </a:extLst>
          </p:cNvPr>
          <p:cNvCxnSpPr>
            <a:cxnSpLocks/>
          </p:cNvCxnSpPr>
          <p:nvPr/>
        </p:nvCxnSpPr>
        <p:spPr>
          <a:xfrm>
            <a:off x="3844110" y="1385808"/>
            <a:ext cx="20203" cy="420547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45">
            <a:extLst>
              <a:ext uri="{FF2B5EF4-FFF2-40B4-BE49-F238E27FC236}">
                <a16:creationId xmlns:a16="http://schemas.microsoft.com/office/drawing/2014/main" id="{7EA02BED-705E-4C80-8E87-8DBE84E41C9B}"/>
              </a:ext>
            </a:extLst>
          </p:cNvPr>
          <p:cNvCxnSpPr>
            <a:cxnSpLocks/>
          </p:cNvCxnSpPr>
          <p:nvPr/>
        </p:nvCxnSpPr>
        <p:spPr>
          <a:xfrm flipH="1">
            <a:off x="3004351" y="5533188"/>
            <a:ext cx="849860" cy="20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45">
            <a:extLst>
              <a:ext uri="{FF2B5EF4-FFF2-40B4-BE49-F238E27FC236}">
                <a16:creationId xmlns:a16="http://schemas.microsoft.com/office/drawing/2014/main" id="{7EA02BED-705E-4C80-8E87-8DBE84E41C9B}"/>
              </a:ext>
            </a:extLst>
          </p:cNvPr>
          <p:cNvCxnSpPr>
            <a:cxnSpLocks/>
          </p:cNvCxnSpPr>
          <p:nvPr/>
        </p:nvCxnSpPr>
        <p:spPr>
          <a:xfrm flipH="1">
            <a:off x="2097177" y="1307967"/>
            <a:ext cx="86646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45">
            <a:extLst>
              <a:ext uri="{FF2B5EF4-FFF2-40B4-BE49-F238E27FC236}">
                <a16:creationId xmlns:a16="http://schemas.microsoft.com/office/drawing/2014/main" id="{7EA02BED-705E-4C80-8E87-8DBE84E41C9B}"/>
              </a:ext>
            </a:extLst>
          </p:cNvPr>
          <p:cNvCxnSpPr>
            <a:cxnSpLocks/>
          </p:cNvCxnSpPr>
          <p:nvPr/>
        </p:nvCxnSpPr>
        <p:spPr>
          <a:xfrm flipH="1">
            <a:off x="3870962" y="1325966"/>
            <a:ext cx="831886" cy="1030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121">
            <a:extLst>
              <a:ext uri="{FF2B5EF4-FFF2-40B4-BE49-F238E27FC236}">
                <a16:creationId xmlns:a16="http://schemas.microsoft.com/office/drawing/2014/main" id="{DE86304D-B804-4E24-A098-B8F3601680F0}"/>
              </a:ext>
            </a:extLst>
          </p:cNvPr>
          <p:cNvSpPr/>
          <p:nvPr/>
        </p:nvSpPr>
        <p:spPr>
          <a:xfrm>
            <a:off x="3773736" y="5464830"/>
            <a:ext cx="160950" cy="1573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79" name="Straight Connector 125">
            <a:extLst>
              <a:ext uri="{FF2B5EF4-FFF2-40B4-BE49-F238E27FC236}">
                <a16:creationId xmlns:a16="http://schemas.microsoft.com/office/drawing/2014/main" id="{74E51CD3-B751-48AB-BFBD-AA1074882611}"/>
              </a:ext>
            </a:extLst>
          </p:cNvPr>
          <p:cNvCxnSpPr>
            <a:cxnSpLocks/>
          </p:cNvCxnSpPr>
          <p:nvPr/>
        </p:nvCxnSpPr>
        <p:spPr>
          <a:xfrm>
            <a:off x="4675133" y="1359325"/>
            <a:ext cx="20203" cy="420547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Connector 122">
            <a:extLst>
              <a:ext uri="{FF2B5EF4-FFF2-40B4-BE49-F238E27FC236}">
                <a16:creationId xmlns:a16="http://schemas.microsoft.com/office/drawing/2014/main" id="{0A69E78B-2FC6-45A3-B0B5-184E4AEDAF97}"/>
              </a:ext>
            </a:extLst>
          </p:cNvPr>
          <p:cNvSpPr/>
          <p:nvPr/>
        </p:nvSpPr>
        <p:spPr>
          <a:xfrm>
            <a:off x="4604360" y="1236319"/>
            <a:ext cx="160950" cy="15732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sp>
        <p:nvSpPr>
          <p:cNvPr id="85" name="TextBox 154">
            <a:extLst>
              <a:ext uri="{FF2B5EF4-FFF2-40B4-BE49-F238E27FC236}">
                <a16:creationId xmlns:a16="http://schemas.microsoft.com/office/drawing/2014/main" id="{63E61E36-BB17-470E-B5C6-9E00F5D42CFB}"/>
              </a:ext>
            </a:extLst>
          </p:cNvPr>
          <p:cNvSpPr txBox="1"/>
          <p:nvPr/>
        </p:nvSpPr>
        <p:spPr>
          <a:xfrm>
            <a:off x="3271373" y="517354"/>
            <a:ext cx="34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4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6" name="Straight Arrow Connector 155">
            <a:extLst>
              <a:ext uri="{FF2B5EF4-FFF2-40B4-BE49-F238E27FC236}">
                <a16:creationId xmlns:a16="http://schemas.microsoft.com/office/drawing/2014/main" id="{2C3F9897-BFEA-4CC2-89FA-1769271C84C1}"/>
              </a:ext>
            </a:extLst>
          </p:cNvPr>
          <p:cNvCxnSpPr>
            <a:cxnSpLocks/>
          </p:cNvCxnSpPr>
          <p:nvPr/>
        </p:nvCxnSpPr>
        <p:spPr>
          <a:xfrm flipH="1">
            <a:off x="3014023" y="903393"/>
            <a:ext cx="243958" cy="286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62">
            <a:extLst>
              <a:ext uri="{FF2B5EF4-FFF2-40B4-BE49-F238E27FC236}">
                <a16:creationId xmlns:a16="http://schemas.microsoft.com/office/drawing/2014/main" id="{D28565CC-C78D-4669-A16F-2441437AFEC7}"/>
              </a:ext>
            </a:extLst>
          </p:cNvPr>
          <p:cNvSpPr txBox="1"/>
          <p:nvPr/>
        </p:nvSpPr>
        <p:spPr>
          <a:xfrm>
            <a:off x="4073813" y="5828898"/>
            <a:ext cx="30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mtClean="0">
                <a:solidFill>
                  <a:schemeClr val="bg1"/>
                </a:solidFill>
              </a:rPr>
              <a:t>6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163">
            <a:extLst>
              <a:ext uri="{FF2B5EF4-FFF2-40B4-BE49-F238E27FC236}">
                <a16:creationId xmlns:a16="http://schemas.microsoft.com/office/drawing/2014/main" id="{872B8F44-CED7-486A-9FFB-8F41134F96F4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3892221" y="5674913"/>
            <a:ext cx="181592" cy="3386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4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18" grpId="0" animBg="1"/>
      <p:bldP spid="151" grpId="0"/>
      <p:bldP spid="123" grpId="0" animBg="1"/>
      <p:bldP spid="153" grpId="0"/>
      <p:bldP spid="155" grpId="0"/>
      <p:bldP spid="159" grpId="0"/>
      <p:bldP spid="122" grpId="0" animBg="1"/>
      <p:bldP spid="163" grpId="0"/>
      <p:bldP spid="117" grpId="0"/>
      <p:bldP spid="165" grpId="0"/>
      <p:bldP spid="174" grpId="0"/>
      <p:bldP spid="179" grpId="0"/>
      <p:bldP spid="69" grpId="0" animBg="1"/>
      <p:bldP spid="71" grpId="0" animBg="1"/>
      <p:bldP spid="78" grpId="0" animBg="1"/>
      <p:bldP spid="80" grpId="0" animBg="1"/>
      <p:bldP spid="85" grpId="0"/>
      <p:bldP spid="91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185</TotalTime>
  <Words>85</Words>
  <Application>Microsoft Office PowerPoint</Application>
  <PresentationFormat>Diavetítés a képernyőre (4:3 oldalarány)</PresentationFormat>
  <Paragraphs>39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3</vt:i4>
      </vt:variant>
      <vt:variant>
        <vt:lpstr>Diacímek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Wingdings 2</vt:lpstr>
      <vt:lpstr>HDOfficeLightV0</vt:lpstr>
      <vt:lpstr>1_HDOfficeLightV0</vt:lpstr>
      <vt:lpstr>Parcel</vt:lpstr>
      <vt:lpstr>A fűnyírÓ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Windows-felhasználó</dc:creator>
  <cp:lastModifiedBy>Windows-felhasználó</cp:lastModifiedBy>
  <cp:revision>31</cp:revision>
  <dcterms:created xsi:type="dcterms:W3CDTF">2018-12-01T12:42:35Z</dcterms:created>
  <dcterms:modified xsi:type="dcterms:W3CDTF">2018-12-09T11:01:52Z</dcterms:modified>
</cp:coreProperties>
</file>