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7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CE1C"/>
    <a:srgbClr val="A25D0A"/>
    <a:srgbClr val="FEF9BA"/>
    <a:srgbClr val="F6B566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Biztonsági őrök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2803855" y="4326981"/>
            <a:ext cx="3536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CTU Open 2018 - Security Guards </a:t>
            </a:r>
            <a:br>
              <a:rPr lang="en-US"/>
            </a:b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91" y="1168769"/>
            <a:ext cx="3011054" cy="30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874268" y="797816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 megközelítés: 300 000 őr és 300 000 incidens kombinációja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5324764" y="264992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Dist(I</a:t>
            </a:r>
            <a:r>
              <a:rPr lang="hu-HU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max{|x</a:t>
            </a:r>
            <a:r>
              <a:rPr lang="hu-HU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hu-HU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|,|y</a:t>
            </a:r>
            <a:r>
              <a:rPr lang="hu-HU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hu-HU" baseline="-25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|}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1638"/>
              </p:ext>
            </p:extLst>
          </p:nvPr>
        </p:nvGraphicFramePr>
        <p:xfrm>
          <a:off x="443346" y="1804239"/>
          <a:ext cx="4387270" cy="4258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54">
                  <a:extLst>
                    <a:ext uri="{9D8B030D-6E8A-4147-A177-3AD203B41FA5}">
                      <a16:colId xmlns:a16="http://schemas.microsoft.com/office/drawing/2014/main" val="2148211210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56275123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2503944490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735040033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572009837"/>
                    </a:ext>
                  </a:extLst>
                </a:gridCol>
              </a:tblGrid>
              <a:tr h="865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(x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63772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636749"/>
                  </a:ext>
                </a:extLst>
              </a:tr>
              <a:tr h="899852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(x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39449"/>
                  </a:ext>
                </a:extLst>
              </a:tr>
              <a:tr h="840509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8751"/>
                  </a:ext>
                </a:extLst>
              </a:tr>
              <a:tr h="886691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G: (x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,y</a:t>
                      </a:r>
                      <a:r>
                        <a:rPr lang="hu-HU" sz="1400" baseline="-250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14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4814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 flipH="1" flipV="1">
            <a:off x="895927" y="4719782"/>
            <a:ext cx="591128" cy="609600"/>
          </a:xfrm>
          <a:prstGeom prst="line">
            <a:avLst/>
          </a:prstGeom>
          <a:ln w="38100">
            <a:solidFill>
              <a:srgbClr val="A25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 flipV="1">
            <a:off x="895927" y="2503056"/>
            <a:ext cx="0" cy="2216726"/>
          </a:xfrm>
          <a:prstGeom prst="line">
            <a:avLst/>
          </a:prstGeom>
          <a:ln w="38100">
            <a:solidFill>
              <a:srgbClr val="A25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 flipV="1">
            <a:off x="1996440" y="3933609"/>
            <a:ext cx="1508760" cy="1453731"/>
          </a:xfrm>
          <a:prstGeom prst="line">
            <a:avLst/>
          </a:prstGeom>
          <a:ln w="38100">
            <a:solidFill>
              <a:srgbClr val="A25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/>
          <p:cNvCxnSpPr/>
          <p:nvPr/>
        </p:nvCxnSpPr>
        <p:spPr>
          <a:xfrm flipH="1">
            <a:off x="3505200" y="3933609"/>
            <a:ext cx="533400" cy="0"/>
          </a:xfrm>
          <a:prstGeom prst="line">
            <a:avLst/>
          </a:prstGeom>
          <a:ln w="38100">
            <a:solidFill>
              <a:srgbClr val="A25D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 flipV="1">
            <a:off x="443346" y="2156461"/>
            <a:ext cx="1" cy="35509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 flipH="1">
            <a:off x="801696" y="6062980"/>
            <a:ext cx="10725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/>
          <p:cNvSpPr txBox="1"/>
          <p:nvPr/>
        </p:nvSpPr>
        <p:spPr>
          <a:xfrm>
            <a:off x="968329" y="606298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hu-HU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zövegdoboz 36"/>
          <p:cNvSpPr txBox="1"/>
          <p:nvPr/>
        </p:nvSpPr>
        <p:spPr>
          <a:xfrm rot="16200000">
            <a:off x="-170205" y="366833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hu-HU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-y</a:t>
            </a:r>
            <a:r>
              <a:rPr lang="hu-HU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85650"/>
              </p:ext>
            </p:extLst>
          </p:nvPr>
        </p:nvGraphicFramePr>
        <p:xfrm>
          <a:off x="1265382" y="164638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sp>
        <p:nvSpPr>
          <p:cNvPr id="4" name="Szövegdoboz 3"/>
          <p:cNvSpPr txBox="1"/>
          <p:nvPr/>
        </p:nvSpPr>
        <p:spPr>
          <a:xfrm>
            <a:off x="5828146" y="291990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Előkészítés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78948"/>
              </p:ext>
            </p:extLst>
          </p:nvPr>
        </p:nvGraphicFramePr>
        <p:xfrm>
          <a:off x="1265382" y="164638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sp>
        <p:nvSpPr>
          <p:cNvPr id="5" name="Téglalap 4"/>
          <p:cNvSpPr/>
          <p:nvPr/>
        </p:nvSpPr>
        <p:spPr>
          <a:xfrm>
            <a:off x="5569528" y="2650837"/>
            <a:ext cx="2096654" cy="914400"/>
          </a:xfrm>
          <a:prstGeom prst="rect">
            <a:avLst/>
          </a:prstGeom>
          <a:solidFill>
            <a:srgbClr val="FEF9BA"/>
          </a:solidFill>
          <a:ln>
            <a:solidFill>
              <a:srgbClr val="FEF9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Szélességi keresés</a:t>
            </a:r>
            <a:endParaRPr lang="hu-H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ábláza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67108"/>
              </p:ext>
            </p:extLst>
          </p:nvPr>
        </p:nvGraphicFramePr>
        <p:xfrm>
          <a:off x="1265382" y="164638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20" name="Tábláza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93145"/>
              </p:ext>
            </p:extLst>
          </p:nvPr>
        </p:nvGraphicFramePr>
        <p:xfrm>
          <a:off x="1265382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22" name="Tábláza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38195"/>
              </p:ext>
            </p:extLst>
          </p:nvPr>
        </p:nvGraphicFramePr>
        <p:xfrm>
          <a:off x="1265382" y="163728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26" name="Tábláza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59643"/>
              </p:ext>
            </p:extLst>
          </p:nvPr>
        </p:nvGraphicFramePr>
        <p:xfrm>
          <a:off x="1265382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28" name="Tábláza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75700"/>
              </p:ext>
            </p:extLst>
          </p:nvPr>
        </p:nvGraphicFramePr>
        <p:xfrm>
          <a:off x="1265382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0" name="Tábláza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25838"/>
              </p:ext>
            </p:extLst>
          </p:nvPr>
        </p:nvGraphicFramePr>
        <p:xfrm>
          <a:off x="1265382" y="163728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1" name="Tábláza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62615"/>
              </p:ext>
            </p:extLst>
          </p:nvPr>
        </p:nvGraphicFramePr>
        <p:xfrm>
          <a:off x="1265382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2" name="Tábláza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60442"/>
              </p:ext>
            </p:extLst>
          </p:nvPr>
        </p:nvGraphicFramePr>
        <p:xfrm>
          <a:off x="1270001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3" name="Tábláza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00168"/>
              </p:ext>
            </p:extLst>
          </p:nvPr>
        </p:nvGraphicFramePr>
        <p:xfrm>
          <a:off x="1265382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4" name="Tábláza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90299"/>
              </p:ext>
            </p:extLst>
          </p:nvPr>
        </p:nvGraphicFramePr>
        <p:xfrm>
          <a:off x="1274620" y="163974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5" name="Táblázat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8262"/>
              </p:ext>
            </p:extLst>
          </p:nvPr>
        </p:nvGraphicFramePr>
        <p:xfrm>
          <a:off x="1272311" y="1635407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6" name="Tábláza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45738"/>
              </p:ext>
            </p:extLst>
          </p:nvPr>
        </p:nvGraphicFramePr>
        <p:xfrm>
          <a:off x="1270001" y="162819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7" name="Tábláza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16944"/>
              </p:ext>
            </p:extLst>
          </p:nvPr>
        </p:nvGraphicFramePr>
        <p:xfrm>
          <a:off x="1279239" y="1625744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8" name="Táblázat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20302"/>
              </p:ext>
            </p:extLst>
          </p:nvPr>
        </p:nvGraphicFramePr>
        <p:xfrm>
          <a:off x="1286167" y="1625744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39" name="Tábláza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1542"/>
              </p:ext>
            </p:extLst>
          </p:nvPr>
        </p:nvGraphicFramePr>
        <p:xfrm>
          <a:off x="1293095" y="1632384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0" name="Táblázat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00679"/>
              </p:ext>
            </p:extLst>
          </p:nvPr>
        </p:nvGraphicFramePr>
        <p:xfrm>
          <a:off x="1279239" y="163728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1" name="Tábláza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76015"/>
              </p:ext>
            </p:extLst>
          </p:nvPr>
        </p:nvGraphicFramePr>
        <p:xfrm>
          <a:off x="1265382" y="165302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2" name="Tábláza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77213"/>
              </p:ext>
            </p:extLst>
          </p:nvPr>
        </p:nvGraphicFramePr>
        <p:xfrm>
          <a:off x="1253836" y="1639024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3" name="Tábláza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23747"/>
              </p:ext>
            </p:extLst>
          </p:nvPr>
        </p:nvGraphicFramePr>
        <p:xfrm>
          <a:off x="1267691" y="163585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4" name="Táblázat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75973"/>
              </p:ext>
            </p:extLst>
          </p:nvPr>
        </p:nvGraphicFramePr>
        <p:xfrm>
          <a:off x="1270001" y="165244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5" name="Tábláza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82645"/>
              </p:ext>
            </p:extLst>
          </p:nvPr>
        </p:nvGraphicFramePr>
        <p:xfrm>
          <a:off x="1274620" y="164580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6" name="Tábláza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84918"/>
              </p:ext>
            </p:extLst>
          </p:nvPr>
        </p:nvGraphicFramePr>
        <p:xfrm>
          <a:off x="1260764" y="165187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7" name="Táblázat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63276"/>
              </p:ext>
            </p:extLst>
          </p:nvPr>
        </p:nvGraphicFramePr>
        <p:xfrm>
          <a:off x="1281548" y="163830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8" name="Tábláza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609"/>
              </p:ext>
            </p:extLst>
          </p:nvPr>
        </p:nvGraphicFramePr>
        <p:xfrm>
          <a:off x="1267691" y="162416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49" name="Tábláza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61613"/>
              </p:ext>
            </p:extLst>
          </p:nvPr>
        </p:nvGraphicFramePr>
        <p:xfrm>
          <a:off x="1270001" y="163728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0" name="Tábláza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15964"/>
              </p:ext>
            </p:extLst>
          </p:nvPr>
        </p:nvGraphicFramePr>
        <p:xfrm>
          <a:off x="1281548" y="163064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1" name="Tábláza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0068"/>
              </p:ext>
            </p:extLst>
          </p:nvPr>
        </p:nvGraphicFramePr>
        <p:xfrm>
          <a:off x="1267691" y="1635140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2" name="Tábláza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65264"/>
              </p:ext>
            </p:extLst>
          </p:nvPr>
        </p:nvGraphicFramePr>
        <p:xfrm>
          <a:off x="1272986" y="164612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3" name="Tábláza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52123"/>
              </p:ext>
            </p:extLst>
          </p:nvPr>
        </p:nvGraphicFramePr>
        <p:xfrm>
          <a:off x="1279468" y="1656092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4" name="Tábláza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94774"/>
              </p:ext>
            </p:extLst>
          </p:nvPr>
        </p:nvGraphicFramePr>
        <p:xfrm>
          <a:off x="1269326" y="1645556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1CCE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5" name="Táblázat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069"/>
              </p:ext>
            </p:extLst>
          </p:nvPr>
        </p:nvGraphicFramePr>
        <p:xfrm>
          <a:off x="1272738" y="1630594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  <p:graphicFrame>
        <p:nvGraphicFramePr>
          <p:cNvPr id="56" name="Táblázat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71545"/>
              </p:ext>
            </p:extLst>
          </p:nvPr>
        </p:nvGraphicFramePr>
        <p:xfrm>
          <a:off x="1267016" y="1639168"/>
          <a:ext cx="3214256" cy="291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3564">
                  <a:extLst>
                    <a:ext uri="{9D8B030D-6E8A-4147-A177-3AD203B41FA5}">
                      <a16:colId xmlns:a16="http://schemas.microsoft.com/office/drawing/2014/main" val="401967833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63943345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6463990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41861079"/>
                    </a:ext>
                  </a:extLst>
                </a:gridCol>
              </a:tblGrid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09636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22817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261631"/>
                  </a:ext>
                </a:extLst>
              </a:tr>
              <a:tr h="72909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4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1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293</TotalTime>
  <Words>482</Words>
  <Application>Microsoft Office PowerPoint</Application>
  <PresentationFormat>Diavetítés a képernyőre (4:3 oldalarány)</PresentationFormat>
  <Paragraphs>441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1_HDOfficeLightV0</vt:lpstr>
      <vt:lpstr>Parcel</vt:lpstr>
      <vt:lpstr>Biztonsági őrök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45</cp:revision>
  <dcterms:created xsi:type="dcterms:W3CDTF">2018-12-01T12:42:35Z</dcterms:created>
  <dcterms:modified xsi:type="dcterms:W3CDTF">2018-12-09T13:24:32Z</dcterms:modified>
</cp:coreProperties>
</file>