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025" r:id="rId2"/>
    <p:sldMasterId id="2147484064" r:id="rId3"/>
  </p:sldMasterIdLst>
  <p:notesMasterIdLst>
    <p:notesMasterId r:id="rId12"/>
  </p:notesMasterIdLst>
  <p:sldIdLst>
    <p:sldId id="256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9BA"/>
    <a:srgbClr val="F6B566"/>
    <a:srgbClr val="A25D0A"/>
    <a:srgbClr val="F3A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C7A49-3978-44B8-B358-5F8B10F4442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80C6F-C5A1-4419-9C1B-AE5980AEFD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383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80C6F-C5A1-4419-9C1B-AE5980AEFD5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82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80C6F-C5A1-4419-9C1B-AE5980AEFD5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73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80C6F-C5A1-4419-9C1B-AE5980AEFD5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2625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80C6F-C5A1-4419-9C1B-AE5980AEFD5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8157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80C6F-C5A1-4419-9C1B-AE5980AEFD53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5408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80C6F-C5A1-4419-9C1B-AE5980AEFD53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630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80C6F-C5A1-4419-9C1B-AE5980AEFD5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47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8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90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32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87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957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2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50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8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08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1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68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83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360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921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963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39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49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866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188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99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8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306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35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35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6715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5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32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4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33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3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8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907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Caesar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9830">
            <a:off x="5643470" y="1634080"/>
            <a:ext cx="2989835" cy="232265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002753" y="4291074"/>
            <a:ext cx="713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Croatian Open Competition in Informatics 2017/2018 Contest #1 - Cezar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6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25" y="463569"/>
            <a:ext cx="998074" cy="124759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95" y="463569"/>
            <a:ext cx="998074" cy="124759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65" y="463569"/>
            <a:ext cx="997513" cy="124689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93" y="451881"/>
            <a:ext cx="1006863" cy="125857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02" y="441925"/>
            <a:ext cx="1014829" cy="126853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72" y="441924"/>
            <a:ext cx="1014828" cy="126853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8" y="451881"/>
            <a:ext cx="1014828" cy="1268535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81" y="2769979"/>
            <a:ext cx="1009683" cy="1262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54" y="2769978"/>
            <a:ext cx="998074" cy="1247593"/>
          </a:xfrm>
          <a:prstGeom prst="rect">
            <a:avLst/>
          </a:prstGeom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11" y="2769979"/>
            <a:ext cx="1009682" cy="1262103"/>
          </a:xfrm>
          <a:prstGeom prst="rect">
            <a:avLst/>
          </a:prstGeom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" y="464270"/>
            <a:ext cx="997514" cy="1246891"/>
          </a:xfrm>
          <a:prstGeom prst="rect">
            <a:avLst/>
          </a:prstGeom>
        </p:spPr>
      </p:pic>
      <p:pic>
        <p:nvPicPr>
          <p:cNvPr id="24" name="Kép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93" y="2784489"/>
            <a:ext cx="998074" cy="1247593"/>
          </a:xfrm>
          <a:prstGeom prst="rect">
            <a:avLst/>
          </a:prstGeom>
        </p:spPr>
      </p:pic>
      <p:pic>
        <p:nvPicPr>
          <p:cNvPr id="25" name="Kép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78" y="2769979"/>
            <a:ext cx="998074" cy="1247593"/>
          </a:xfrm>
          <a:prstGeom prst="rect">
            <a:avLst/>
          </a:prstGeom>
        </p:spPr>
      </p:pic>
      <p:sp>
        <p:nvSpPr>
          <p:cNvPr id="29" name="Szövegdoboz 28"/>
          <p:cNvSpPr txBox="1"/>
          <p:nvPr/>
        </p:nvSpPr>
        <p:spPr>
          <a:xfrm>
            <a:off x="434254" y="942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2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1584068" y="8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3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2690870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4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3839780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5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4956806" y="72592"/>
            <a:ext cx="22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6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6048074" y="976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7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6" name="Szövegdoboz 35"/>
          <p:cNvSpPr txBox="1"/>
          <p:nvPr/>
        </p:nvSpPr>
        <p:spPr>
          <a:xfrm>
            <a:off x="7192028" y="89705"/>
            <a:ext cx="89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8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8326397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9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8" name="Szövegdoboz 37"/>
          <p:cNvSpPr txBox="1"/>
          <p:nvPr/>
        </p:nvSpPr>
        <p:spPr>
          <a:xfrm>
            <a:off x="1839596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9" name="Szövegdoboz 38"/>
          <p:cNvSpPr txBox="1"/>
          <p:nvPr/>
        </p:nvSpPr>
        <p:spPr>
          <a:xfrm>
            <a:off x="3075567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4443817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1" name="Szövegdoboz 40"/>
          <p:cNvSpPr txBox="1"/>
          <p:nvPr/>
        </p:nvSpPr>
        <p:spPr>
          <a:xfrm>
            <a:off x="5681078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2" name="Szövegdoboz 41"/>
          <p:cNvSpPr txBox="1"/>
          <p:nvPr/>
        </p:nvSpPr>
        <p:spPr>
          <a:xfrm>
            <a:off x="7057442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11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3" name="Szövegdoboz 42"/>
          <p:cNvSpPr txBox="1"/>
          <p:nvPr/>
        </p:nvSpPr>
        <p:spPr>
          <a:xfrm>
            <a:off x="311077" y="195823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4" name="Szövegdoboz 43"/>
          <p:cNvSpPr txBox="1"/>
          <p:nvPr/>
        </p:nvSpPr>
        <p:spPr>
          <a:xfrm>
            <a:off x="1435790" y="19221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5" name="Szövegdoboz 44"/>
          <p:cNvSpPr txBox="1"/>
          <p:nvPr/>
        </p:nvSpPr>
        <p:spPr>
          <a:xfrm>
            <a:off x="2542592" y="19216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6" name="Szövegdoboz 45"/>
          <p:cNvSpPr txBox="1"/>
          <p:nvPr/>
        </p:nvSpPr>
        <p:spPr>
          <a:xfrm>
            <a:off x="3691502" y="19221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7" name="Szövegdoboz 46"/>
          <p:cNvSpPr txBox="1"/>
          <p:nvPr/>
        </p:nvSpPr>
        <p:spPr>
          <a:xfrm>
            <a:off x="4771560" y="19216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8" name="Szövegdoboz 47"/>
          <p:cNvSpPr txBox="1"/>
          <p:nvPr/>
        </p:nvSpPr>
        <p:spPr>
          <a:xfrm>
            <a:off x="5947214" y="191443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7047331" y="187088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0" name="Szövegdoboz 49"/>
          <p:cNvSpPr txBox="1"/>
          <p:nvPr/>
        </p:nvSpPr>
        <p:spPr>
          <a:xfrm>
            <a:off x="8166384" y="189792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1" name="Szövegdoboz 50"/>
          <p:cNvSpPr txBox="1"/>
          <p:nvPr/>
        </p:nvSpPr>
        <p:spPr>
          <a:xfrm>
            <a:off x="1767517" y="415054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3047433" y="415100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4385596" y="413253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5677338" y="413253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5" name="Szövegdoboz 54"/>
          <p:cNvSpPr txBox="1"/>
          <p:nvPr/>
        </p:nvSpPr>
        <p:spPr>
          <a:xfrm>
            <a:off x="6971631" y="412376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6" name="Szövegdoboz 55"/>
          <p:cNvSpPr txBox="1"/>
          <p:nvPr/>
        </p:nvSpPr>
        <p:spPr>
          <a:xfrm>
            <a:off x="311077" y="5090900"/>
            <a:ext cx="171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Caesar kezében: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7" name="Szövegdoboz 56"/>
          <p:cNvSpPr txBox="1"/>
          <p:nvPr/>
        </p:nvSpPr>
        <p:spPr>
          <a:xfrm>
            <a:off x="331083" y="5522636"/>
            <a:ext cx="73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X : 21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8" name="Szövegdoboz 57"/>
          <p:cNvSpPr txBox="1"/>
          <p:nvPr/>
        </p:nvSpPr>
        <p:spPr>
          <a:xfrm>
            <a:off x="331083" y="6031259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Kisebb vagy egyenlő mint X: 52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9" name="Szövegdoboz 58"/>
          <p:cNvSpPr txBox="1"/>
          <p:nvPr/>
        </p:nvSpPr>
        <p:spPr>
          <a:xfrm>
            <a:off x="4925369" y="6049268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Nagyobb mint X: 0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60" name="Szövegdoboz 59"/>
          <p:cNvSpPr txBox="1"/>
          <p:nvPr/>
        </p:nvSpPr>
        <p:spPr>
          <a:xfrm>
            <a:off x="7164763" y="5060122"/>
            <a:ext cx="112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>
                <a:solidFill>
                  <a:srgbClr val="FF0000"/>
                </a:solidFill>
              </a:rPr>
              <a:t>DRAW</a:t>
            </a:r>
            <a:endParaRPr lang="hu-HU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25" y="463569"/>
            <a:ext cx="998074" cy="124759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95" y="463569"/>
            <a:ext cx="998074" cy="124759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65" y="463569"/>
            <a:ext cx="997513" cy="124689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93" y="451881"/>
            <a:ext cx="1006863" cy="125857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02" y="441925"/>
            <a:ext cx="1014829" cy="126853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72" y="441924"/>
            <a:ext cx="1014828" cy="126853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8" y="451881"/>
            <a:ext cx="1014828" cy="1268535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81" y="2769979"/>
            <a:ext cx="1009683" cy="1262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54" y="2769978"/>
            <a:ext cx="998074" cy="1247593"/>
          </a:xfrm>
          <a:prstGeom prst="rect">
            <a:avLst/>
          </a:prstGeom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11" y="2769979"/>
            <a:ext cx="1009682" cy="1262103"/>
          </a:xfrm>
          <a:prstGeom prst="rect">
            <a:avLst/>
          </a:prstGeom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" y="464270"/>
            <a:ext cx="997514" cy="1246891"/>
          </a:xfrm>
          <a:prstGeom prst="rect">
            <a:avLst/>
          </a:prstGeom>
        </p:spPr>
      </p:pic>
      <p:pic>
        <p:nvPicPr>
          <p:cNvPr id="24" name="Kép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93" y="2784489"/>
            <a:ext cx="998074" cy="1247593"/>
          </a:xfrm>
          <a:prstGeom prst="rect">
            <a:avLst/>
          </a:prstGeom>
        </p:spPr>
      </p:pic>
      <p:pic>
        <p:nvPicPr>
          <p:cNvPr id="25" name="Kép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78" y="2769979"/>
            <a:ext cx="998074" cy="1247593"/>
          </a:xfrm>
          <a:prstGeom prst="rect">
            <a:avLst/>
          </a:prstGeom>
        </p:spPr>
      </p:pic>
      <p:sp>
        <p:nvSpPr>
          <p:cNvPr id="29" name="Szövegdoboz 28"/>
          <p:cNvSpPr txBox="1"/>
          <p:nvPr/>
        </p:nvSpPr>
        <p:spPr>
          <a:xfrm>
            <a:off x="434254" y="942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2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1584068" y="8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3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2690870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4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3839780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5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4956806" y="72592"/>
            <a:ext cx="22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6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6048074" y="976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7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6" name="Szövegdoboz 35"/>
          <p:cNvSpPr txBox="1"/>
          <p:nvPr/>
        </p:nvSpPr>
        <p:spPr>
          <a:xfrm>
            <a:off x="7192028" y="89705"/>
            <a:ext cx="89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8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8326397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9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8" name="Szövegdoboz 37"/>
          <p:cNvSpPr txBox="1"/>
          <p:nvPr/>
        </p:nvSpPr>
        <p:spPr>
          <a:xfrm>
            <a:off x="1839596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9" name="Szövegdoboz 38"/>
          <p:cNvSpPr txBox="1"/>
          <p:nvPr/>
        </p:nvSpPr>
        <p:spPr>
          <a:xfrm>
            <a:off x="3075567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4443817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1" name="Szövegdoboz 40"/>
          <p:cNvSpPr txBox="1"/>
          <p:nvPr/>
        </p:nvSpPr>
        <p:spPr>
          <a:xfrm>
            <a:off x="5681078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2" name="Szövegdoboz 41"/>
          <p:cNvSpPr txBox="1"/>
          <p:nvPr/>
        </p:nvSpPr>
        <p:spPr>
          <a:xfrm>
            <a:off x="7057442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11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3" name="Szövegdoboz 42"/>
          <p:cNvSpPr txBox="1"/>
          <p:nvPr/>
        </p:nvSpPr>
        <p:spPr>
          <a:xfrm>
            <a:off x="311077" y="195823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3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4" name="Szövegdoboz 43"/>
          <p:cNvSpPr txBox="1"/>
          <p:nvPr/>
        </p:nvSpPr>
        <p:spPr>
          <a:xfrm>
            <a:off x="1435790" y="19221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5" name="Szövegdoboz 44"/>
          <p:cNvSpPr txBox="1"/>
          <p:nvPr/>
        </p:nvSpPr>
        <p:spPr>
          <a:xfrm>
            <a:off x="2542592" y="19216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6" name="Szövegdoboz 45"/>
          <p:cNvSpPr txBox="1"/>
          <p:nvPr/>
        </p:nvSpPr>
        <p:spPr>
          <a:xfrm>
            <a:off x="3691502" y="19221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7" name="Szövegdoboz 46"/>
          <p:cNvSpPr txBox="1"/>
          <p:nvPr/>
        </p:nvSpPr>
        <p:spPr>
          <a:xfrm>
            <a:off x="4771560" y="19216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8" name="Szövegdoboz 47"/>
          <p:cNvSpPr txBox="1"/>
          <p:nvPr/>
        </p:nvSpPr>
        <p:spPr>
          <a:xfrm>
            <a:off x="5947214" y="191443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7047331" y="187088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0" name="Szövegdoboz 49"/>
          <p:cNvSpPr txBox="1"/>
          <p:nvPr/>
        </p:nvSpPr>
        <p:spPr>
          <a:xfrm>
            <a:off x="8166384" y="189792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1" name="Szövegdoboz 50"/>
          <p:cNvSpPr txBox="1"/>
          <p:nvPr/>
        </p:nvSpPr>
        <p:spPr>
          <a:xfrm>
            <a:off x="1767517" y="415054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3047433" y="415100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4385596" y="413253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5677338" y="413253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5" name="Szövegdoboz 54"/>
          <p:cNvSpPr txBox="1"/>
          <p:nvPr/>
        </p:nvSpPr>
        <p:spPr>
          <a:xfrm>
            <a:off x="6971631" y="412376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6" name="Szövegdoboz 55"/>
          <p:cNvSpPr txBox="1"/>
          <p:nvPr/>
        </p:nvSpPr>
        <p:spPr>
          <a:xfrm>
            <a:off x="311077" y="5090900"/>
            <a:ext cx="18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Caesar kezében: 2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7" name="Szövegdoboz 56"/>
          <p:cNvSpPr txBox="1"/>
          <p:nvPr/>
        </p:nvSpPr>
        <p:spPr>
          <a:xfrm>
            <a:off x="331083" y="5522636"/>
            <a:ext cx="73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X : 19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8" name="Szövegdoboz 57"/>
          <p:cNvSpPr txBox="1"/>
          <p:nvPr/>
        </p:nvSpPr>
        <p:spPr>
          <a:xfrm>
            <a:off x="331083" y="6031259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Kisebb vagy egyenlő mint X: 51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9" name="Szövegdoboz 58"/>
          <p:cNvSpPr txBox="1"/>
          <p:nvPr/>
        </p:nvSpPr>
        <p:spPr>
          <a:xfrm>
            <a:off x="4925369" y="6049268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Nagyobb mint X: 0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60" name="Szövegdoboz 59"/>
          <p:cNvSpPr txBox="1"/>
          <p:nvPr/>
        </p:nvSpPr>
        <p:spPr>
          <a:xfrm>
            <a:off x="7164763" y="5060122"/>
            <a:ext cx="112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>
                <a:solidFill>
                  <a:srgbClr val="FF0000"/>
                </a:solidFill>
              </a:rPr>
              <a:t>DRAW</a:t>
            </a:r>
            <a:endParaRPr lang="hu-HU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4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25" y="463569"/>
            <a:ext cx="998074" cy="124759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95" y="463569"/>
            <a:ext cx="998074" cy="124759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65" y="463569"/>
            <a:ext cx="997513" cy="124689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93" y="451881"/>
            <a:ext cx="1006863" cy="125857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02" y="441925"/>
            <a:ext cx="1014829" cy="126853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72" y="441924"/>
            <a:ext cx="1014828" cy="126853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8" y="451881"/>
            <a:ext cx="1014828" cy="1268535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81" y="2769979"/>
            <a:ext cx="1009683" cy="1262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54" y="2769978"/>
            <a:ext cx="998074" cy="1247593"/>
          </a:xfrm>
          <a:prstGeom prst="rect">
            <a:avLst/>
          </a:prstGeom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11" y="2769979"/>
            <a:ext cx="1009682" cy="1262103"/>
          </a:xfrm>
          <a:prstGeom prst="rect">
            <a:avLst/>
          </a:prstGeom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" y="464270"/>
            <a:ext cx="997514" cy="1246891"/>
          </a:xfrm>
          <a:prstGeom prst="rect">
            <a:avLst/>
          </a:prstGeom>
        </p:spPr>
      </p:pic>
      <p:pic>
        <p:nvPicPr>
          <p:cNvPr id="24" name="Kép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93" y="2784489"/>
            <a:ext cx="998074" cy="1247593"/>
          </a:xfrm>
          <a:prstGeom prst="rect">
            <a:avLst/>
          </a:prstGeom>
        </p:spPr>
      </p:pic>
      <p:pic>
        <p:nvPicPr>
          <p:cNvPr id="25" name="Kép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78" y="2769979"/>
            <a:ext cx="998074" cy="1247593"/>
          </a:xfrm>
          <a:prstGeom prst="rect">
            <a:avLst/>
          </a:prstGeom>
        </p:spPr>
      </p:pic>
      <p:sp>
        <p:nvSpPr>
          <p:cNvPr id="29" name="Szövegdoboz 28"/>
          <p:cNvSpPr txBox="1"/>
          <p:nvPr/>
        </p:nvSpPr>
        <p:spPr>
          <a:xfrm>
            <a:off x="434254" y="942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2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1584068" y="8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3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2690870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4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3839780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5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4956806" y="72592"/>
            <a:ext cx="22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6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6048074" y="976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7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6" name="Szövegdoboz 35"/>
          <p:cNvSpPr txBox="1"/>
          <p:nvPr/>
        </p:nvSpPr>
        <p:spPr>
          <a:xfrm>
            <a:off x="7192028" y="89705"/>
            <a:ext cx="89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8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8326397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9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8" name="Szövegdoboz 37"/>
          <p:cNvSpPr txBox="1"/>
          <p:nvPr/>
        </p:nvSpPr>
        <p:spPr>
          <a:xfrm>
            <a:off x="1839596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9" name="Szövegdoboz 38"/>
          <p:cNvSpPr txBox="1"/>
          <p:nvPr/>
        </p:nvSpPr>
        <p:spPr>
          <a:xfrm>
            <a:off x="3075567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4443817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1" name="Szövegdoboz 40"/>
          <p:cNvSpPr txBox="1"/>
          <p:nvPr/>
        </p:nvSpPr>
        <p:spPr>
          <a:xfrm>
            <a:off x="5681078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2" name="Szövegdoboz 41"/>
          <p:cNvSpPr txBox="1"/>
          <p:nvPr/>
        </p:nvSpPr>
        <p:spPr>
          <a:xfrm>
            <a:off x="7057442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11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3" name="Szövegdoboz 42"/>
          <p:cNvSpPr txBox="1"/>
          <p:nvPr/>
        </p:nvSpPr>
        <p:spPr>
          <a:xfrm>
            <a:off x="311077" y="195823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3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4" name="Szövegdoboz 43"/>
          <p:cNvSpPr txBox="1"/>
          <p:nvPr/>
        </p:nvSpPr>
        <p:spPr>
          <a:xfrm>
            <a:off x="1435790" y="19221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3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5" name="Szövegdoboz 44"/>
          <p:cNvSpPr txBox="1"/>
          <p:nvPr/>
        </p:nvSpPr>
        <p:spPr>
          <a:xfrm>
            <a:off x="2542592" y="19216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6" name="Szövegdoboz 45"/>
          <p:cNvSpPr txBox="1"/>
          <p:nvPr/>
        </p:nvSpPr>
        <p:spPr>
          <a:xfrm>
            <a:off x="3691502" y="19221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7" name="Szövegdoboz 46"/>
          <p:cNvSpPr txBox="1"/>
          <p:nvPr/>
        </p:nvSpPr>
        <p:spPr>
          <a:xfrm>
            <a:off x="4771560" y="19216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8" name="Szövegdoboz 47"/>
          <p:cNvSpPr txBox="1"/>
          <p:nvPr/>
        </p:nvSpPr>
        <p:spPr>
          <a:xfrm>
            <a:off x="5947214" y="191443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7047331" y="187088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0" name="Szövegdoboz 49"/>
          <p:cNvSpPr txBox="1"/>
          <p:nvPr/>
        </p:nvSpPr>
        <p:spPr>
          <a:xfrm>
            <a:off x="8166384" y="189792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1" name="Szövegdoboz 50"/>
          <p:cNvSpPr txBox="1"/>
          <p:nvPr/>
        </p:nvSpPr>
        <p:spPr>
          <a:xfrm>
            <a:off x="1767517" y="415054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3047433" y="415100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4385596" y="413253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5677338" y="413253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5" name="Szövegdoboz 54"/>
          <p:cNvSpPr txBox="1"/>
          <p:nvPr/>
        </p:nvSpPr>
        <p:spPr>
          <a:xfrm>
            <a:off x="6971631" y="412376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6" name="Szövegdoboz 55"/>
          <p:cNvSpPr txBox="1"/>
          <p:nvPr/>
        </p:nvSpPr>
        <p:spPr>
          <a:xfrm>
            <a:off x="311077" y="5090900"/>
            <a:ext cx="207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Caesar kezében: 2, 3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7" name="Szövegdoboz 56"/>
          <p:cNvSpPr txBox="1"/>
          <p:nvPr/>
        </p:nvSpPr>
        <p:spPr>
          <a:xfrm>
            <a:off x="331083" y="5522636"/>
            <a:ext cx="73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X : 16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8" name="Szövegdoboz 57"/>
          <p:cNvSpPr txBox="1"/>
          <p:nvPr/>
        </p:nvSpPr>
        <p:spPr>
          <a:xfrm>
            <a:off x="331083" y="6031259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Kisebb vagy egyenlő mint X: 50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9" name="Szövegdoboz 58"/>
          <p:cNvSpPr txBox="1"/>
          <p:nvPr/>
        </p:nvSpPr>
        <p:spPr>
          <a:xfrm>
            <a:off x="4925369" y="6049268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Nagyobb mint X: 0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60" name="Szövegdoboz 59"/>
          <p:cNvSpPr txBox="1"/>
          <p:nvPr/>
        </p:nvSpPr>
        <p:spPr>
          <a:xfrm>
            <a:off x="7164763" y="5060122"/>
            <a:ext cx="112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>
                <a:solidFill>
                  <a:srgbClr val="FF0000"/>
                </a:solidFill>
              </a:rPr>
              <a:t>DRAW</a:t>
            </a:r>
            <a:endParaRPr lang="hu-HU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81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25" y="463569"/>
            <a:ext cx="998074" cy="124759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95" y="463569"/>
            <a:ext cx="998074" cy="124759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65" y="463569"/>
            <a:ext cx="997513" cy="124689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93" y="451881"/>
            <a:ext cx="1006863" cy="125857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02" y="441925"/>
            <a:ext cx="1014829" cy="126853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72" y="441924"/>
            <a:ext cx="1014828" cy="126853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8" y="451881"/>
            <a:ext cx="1014828" cy="1268535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81" y="2769979"/>
            <a:ext cx="1009683" cy="1262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54" y="2769978"/>
            <a:ext cx="998074" cy="1247593"/>
          </a:xfrm>
          <a:prstGeom prst="rect">
            <a:avLst/>
          </a:prstGeom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11" y="2769979"/>
            <a:ext cx="1009682" cy="1262103"/>
          </a:xfrm>
          <a:prstGeom prst="rect">
            <a:avLst/>
          </a:prstGeom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" y="464270"/>
            <a:ext cx="997514" cy="1246891"/>
          </a:xfrm>
          <a:prstGeom prst="rect">
            <a:avLst/>
          </a:prstGeom>
        </p:spPr>
      </p:pic>
      <p:pic>
        <p:nvPicPr>
          <p:cNvPr id="24" name="Kép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93" y="2784489"/>
            <a:ext cx="998074" cy="1247593"/>
          </a:xfrm>
          <a:prstGeom prst="rect">
            <a:avLst/>
          </a:prstGeom>
        </p:spPr>
      </p:pic>
      <p:pic>
        <p:nvPicPr>
          <p:cNvPr id="25" name="Kép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78" y="2769979"/>
            <a:ext cx="998074" cy="1247593"/>
          </a:xfrm>
          <a:prstGeom prst="rect">
            <a:avLst/>
          </a:prstGeom>
        </p:spPr>
      </p:pic>
      <p:sp>
        <p:nvSpPr>
          <p:cNvPr id="29" name="Szövegdoboz 28"/>
          <p:cNvSpPr txBox="1"/>
          <p:nvPr/>
        </p:nvSpPr>
        <p:spPr>
          <a:xfrm>
            <a:off x="434254" y="942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2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1584068" y="8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3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2690870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4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3839780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5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4956806" y="72592"/>
            <a:ext cx="22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6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6048074" y="976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7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6" name="Szövegdoboz 35"/>
          <p:cNvSpPr txBox="1"/>
          <p:nvPr/>
        </p:nvSpPr>
        <p:spPr>
          <a:xfrm>
            <a:off x="7192028" y="89705"/>
            <a:ext cx="89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8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8326397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9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8" name="Szövegdoboz 37"/>
          <p:cNvSpPr txBox="1"/>
          <p:nvPr/>
        </p:nvSpPr>
        <p:spPr>
          <a:xfrm>
            <a:off x="1839596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9" name="Szövegdoboz 38"/>
          <p:cNvSpPr txBox="1"/>
          <p:nvPr/>
        </p:nvSpPr>
        <p:spPr>
          <a:xfrm>
            <a:off x="3075567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4443817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1" name="Szövegdoboz 40"/>
          <p:cNvSpPr txBox="1"/>
          <p:nvPr/>
        </p:nvSpPr>
        <p:spPr>
          <a:xfrm>
            <a:off x="5681078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2" name="Szövegdoboz 41"/>
          <p:cNvSpPr txBox="1"/>
          <p:nvPr/>
        </p:nvSpPr>
        <p:spPr>
          <a:xfrm>
            <a:off x="7057442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11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3" name="Szövegdoboz 42"/>
          <p:cNvSpPr txBox="1"/>
          <p:nvPr/>
        </p:nvSpPr>
        <p:spPr>
          <a:xfrm>
            <a:off x="311077" y="195823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2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4" name="Szövegdoboz 43"/>
          <p:cNvSpPr txBox="1"/>
          <p:nvPr/>
        </p:nvSpPr>
        <p:spPr>
          <a:xfrm>
            <a:off x="1435790" y="19221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3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5" name="Szövegdoboz 44"/>
          <p:cNvSpPr txBox="1"/>
          <p:nvPr/>
        </p:nvSpPr>
        <p:spPr>
          <a:xfrm>
            <a:off x="2542592" y="19216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6" name="Szövegdoboz 45"/>
          <p:cNvSpPr txBox="1"/>
          <p:nvPr/>
        </p:nvSpPr>
        <p:spPr>
          <a:xfrm>
            <a:off x="3691502" y="19221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7" name="Szövegdoboz 46"/>
          <p:cNvSpPr txBox="1"/>
          <p:nvPr/>
        </p:nvSpPr>
        <p:spPr>
          <a:xfrm>
            <a:off x="4771560" y="19216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8" name="Szövegdoboz 47"/>
          <p:cNvSpPr txBox="1"/>
          <p:nvPr/>
        </p:nvSpPr>
        <p:spPr>
          <a:xfrm>
            <a:off x="5947214" y="191443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7047331" y="187088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0" name="Szövegdoboz 49"/>
          <p:cNvSpPr txBox="1"/>
          <p:nvPr/>
        </p:nvSpPr>
        <p:spPr>
          <a:xfrm>
            <a:off x="8166384" y="189792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1" name="Szövegdoboz 50"/>
          <p:cNvSpPr txBox="1"/>
          <p:nvPr/>
        </p:nvSpPr>
        <p:spPr>
          <a:xfrm>
            <a:off x="1767517" y="415054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3047433" y="415100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4385596" y="413253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5677338" y="413253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5" name="Szövegdoboz 54"/>
          <p:cNvSpPr txBox="1"/>
          <p:nvPr/>
        </p:nvSpPr>
        <p:spPr>
          <a:xfrm>
            <a:off x="6971631" y="412376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6" name="Szövegdoboz 55"/>
          <p:cNvSpPr txBox="1"/>
          <p:nvPr/>
        </p:nvSpPr>
        <p:spPr>
          <a:xfrm>
            <a:off x="311077" y="5090900"/>
            <a:ext cx="228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Caesar kezében: 2, 3, 2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7" name="Szövegdoboz 56"/>
          <p:cNvSpPr txBox="1"/>
          <p:nvPr/>
        </p:nvSpPr>
        <p:spPr>
          <a:xfrm>
            <a:off x="331083" y="5522636"/>
            <a:ext cx="73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X : 14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8" name="Szövegdoboz 57"/>
          <p:cNvSpPr txBox="1"/>
          <p:nvPr/>
        </p:nvSpPr>
        <p:spPr>
          <a:xfrm>
            <a:off x="331083" y="6031259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Kisebb vagy egyenlő mint X: 49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9" name="Szövegdoboz 58"/>
          <p:cNvSpPr txBox="1"/>
          <p:nvPr/>
        </p:nvSpPr>
        <p:spPr>
          <a:xfrm>
            <a:off x="4925369" y="6049268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Nagyobb mint X: 0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60" name="Szövegdoboz 59"/>
          <p:cNvSpPr txBox="1"/>
          <p:nvPr/>
        </p:nvSpPr>
        <p:spPr>
          <a:xfrm>
            <a:off x="7164763" y="5060122"/>
            <a:ext cx="112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>
                <a:solidFill>
                  <a:srgbClr val="FF0000"/>
                </a:solidFill>
              </a:rPr>
              <a:t>DRAW</a:t>
            </a:r>
            <a:endParaRPr lang="hu-HU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25" y="463569"/>
            <a:ext cx="998074" cy="124759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95" y="463569"/>
            <a:ext cx="998074" cy="124759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65" y="463569"/>
            <a:ext cx="997513" cy="124689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93" y="451881"/>
            <a:ext cx="1006863" cy="125857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02" y="441925"/>
            <a:ext cx="1014829" cy="126853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72" y="441924"/>
            <a:ext cx="1014828" cy="126853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8" y="451881"/>
            <a:ext cx="1014828" cy="1268535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81" y="2769979"/>
            <a:ext cx="1009683" cy="1262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54" y="2769978"/>
            <a:ext cx="998074" cy="1247593"/>
          </a:xfrm>
          <a:prstGeom prst="rect">
            <a:avLst/>
          </a:prstGeom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11" y="2769979"/>
            <a:ext cx="1009682" cy="1262103"/>
          </a:xfrm>
          <a:prstGeom prst="rect">
            <a:avLst/>
          </a:prstGeom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" y="464270"/>
            <a:ext cx="997514" cy="1246891"/>
          </a:xfrm>
          <a:prstGeom prst="rect">
            <a:avLst/>
          </a:prstGeom>
        </p:spPr>
      </p:pic>
      <p:pic>
        <p:nvPicPr>
          <p:cNvPr id="24" name="Kép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93" y="2784489"/>
            <a:ext cx="998074" cy="1247593"/>
          </a:xfrm>
          <a:prstGeom prst="rect">
            <a:avLst/>
          </a:prstGeom>
        </p:spPr>
      </p:pic>
      <p:pic>
        <p:nvPicPr>
          <p:cNvPr id="25" name="Kép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78" y="2769979"/>
            <a:ext cx="998074" cy="1247593"/>
          </a:xfrm>
          <a:prstGeom prst="rect">
            <a:avLst/>
          </a:prstGeom>
        </p:spPr>
      </p:pic>
      <p:sp>
        <p:nvSpPr>
          <p:cNvPr id="29" name="Szövegdoboz 28"/>
          <p:cNvSpPr txBox="1"/>
          <p:nvPr/>
        </p:nvSpPr>
        <p:spPr>
          <a:xfrm>
            <a:off x="434254" y="942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2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1584068" y="8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3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2690870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4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3839780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5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4956806" y="72592"/>
            <a:ext cx="22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6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6048074" y="976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7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6" name="Szövegdoboz 35"/>
          <p:cNvSpPr txBox="1"/>
          <p:nvPr/>
        </p:nvSpPr>
        <p:spPr>
          <a:xfrm>
            <a:off x="7192028" y="89705"/>
            <a:ext cx="89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8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8326397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9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8" name="Szövegdoboz 37"/>
          <p:cNvSpPr txBox="1"/>
          <p:nvPr/>
        </p:nvSpPr>
        <p:spPr>
          <a:xfrm>
            <a:off x="1839596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9" name="Szövegdoboz 38"/>
          <p:cNvSpPr txBox="1"/>
          <p:nvPr/>
        </p:nvSpPr>
        <p:spPr>
          <a:xfrm>
            <a:off x="3075567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4443817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1" name="Szövegdoboz 40"/>
          <p:cNvSpPr txBox="1"/>
          <p:nvPr/>
        </p:nvSpPr>
        <p:spPr>
          <a:xfrm>
            <a:off x="5681078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2" name="Szövegdoboz 41"/>
          <p:cNvSpPr txBox="1"/>
          <p:nvPr/>
        </p:nvSpPr>
        <p:spPr>
          <a:xfrm>
            <a:off x="7057442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11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3" name="Szövegdoboz 42"/>
          <p:cNvSpPr txBox="1"/>
          <p:nvPr/>
        </p:nvSpPr>
        <p:spPr>
          <a:xfrm>
            <a:off x="311077" y="195823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2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4" name="Szövegdoboz 43"/>
          <p:cNvSpPr txBox="1"/>
          <p:nvPr/>
        </p:nvSpPr>
        <p:spPr>
          <a:xfrm>
            <a:off x="1435790" y="19221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2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5" name="Szövegdoboz 44"/>
          <p:cNvSpPr txBox="1"/>
          <p:nvPr/>
        </p:nvSpPr>
        <p:spPr>
          <a:xfrm>
            <a:off x="2542592" y="19216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6" name="Szövegdoboz 45"/>
          <p:cNvSpPr txBox="1"/>
          <p:nvPr/>
        </p:nvSpPr>
        <p:spPr>
          <a:xfrm>
            <a:off x="3691502" y="19221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7" name="Szövegdoboz 46"/>
          <p:cNvSpPr txBox="1"/>
          <p:nvPr/>
        </p:nvSpPr>
        <p:spPr>
          <a:xfrm>
            <a:off x="4771560" y="19216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8" name="Szövegdoboz 47"/>
          <p:cNvSpPr txBox="1"/>
          <p:nvPr/>
        </p:nvSpPr>
        <p:spPr>
          <a:xfrm>
            <a:off x="5947214" y="191443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7047331" y="187088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0" name="Szövegdoboz 49"/>
          <p:cNvSpPr txBox="1"/>
          <p:nvPr/>
        </p:nvSpPr>
        <p:spPr>
          <a:xfrm>
            <a:off x="8166384" y="189792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1" name="Szövegdoboz 50"/>
          <p:cNvSpPr txBox="1"/>
          <p:nvPr/>
        </p:nvSpPr>
        <p:spPr>
          <a:xfrm>
            <a:off x="1767517" y="415054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3047433" y="415100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4385596" y="413253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5677338" y="413253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5" name="Szövegdoboz 54"/>
          <p:cNvSpPr txBox="1"/>
          <p:nvPr/>
        </p:nvSpPr>
        <p:spPr>
          <a:xfrm>
            <a:off x="6971631" y="412376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6" name="Szövegdoboz 55"/>
          <p:cNvSpPr txBox="1"/>
          <p:nvPr/>
        </p:nvSpPr>
        <p:spPr>
          <a:xfrm>
            <a:off x="311077" y="5090900"/>
            <a:ext cx="249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Caesar kezében: 2, 3, 2, 3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7" name="Szövegdoboz 56"/>
          <p:cNvSpPr txBox="1"/>
          <p:nvPr/>
        </p:nvSpPr>
        <p:spPr>
          <a:xfrm>
            <a:off x="331083" y="5522636"/>
            <a:ext cx="73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X : 11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8" name="Szövegdoboz 57"/>
          <p:cNvSpPr txBox="1"/>
          <p:nvPr/>
        </p:nvSpPr>
        <p:spPr>
          <a:xfrm>
            <a:off x="331083" y="6031259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Kisebb vagy egyenlő mint X: 48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9" name="Szövegdoboz 58"/>
          <p:cNvSpPr txBox="1"/>
          <p:nvPr/>
        </p:nvSpPr>
        <p:spPr>
          <a:xfrm>
            <a:off x="4925369" y="6049268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Nagyobb mint X: 0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60" name="Szövegdoboz 59"/>
          <p:cNvSpPr txBox="1"/>
          <p:nvPr/>
        </p:nvSpPr>
        <p:spPr>
          <a:xfrm>
            <a:off x="7164763" y="5060122"/>
            <a:ext cx="112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>
                <a:solidFill>
                  <a:srgbClr val="FF0000"/>
                </a:solidFill>
              </a:rPr>
              <a:t>DRAW</a:t>
            </a:r>
            <a:endParaRPr lang="hu-HU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7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25" y="463569"/>
            <a:ext cx="998074" cy="124759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95" y="463569"/>
            <a:ext cx="998074" cy="124759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65" y="463569"/>
            <a:ext cx="997513" cy="124689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93" y="451881"/>
            <a:ext cx="1006863" cy="125857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02" y="441925"/>
            <a:ext cx="1014829" cy="126853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72" y="441924"/>
            <a:ext cx="1014828" cy="126853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8" y="451881"/>
            <a:ext cx="1014828" cy="1268535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81" y="2769979"/>
            <a:ext cx="1009683" cy="1262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54" y="2769978"/>
            <a:ext cx="998074" cy="1247593"/>
          </a:xfrm>
          <a:prstGeom prst="rect">
            <a:avLst/>
          </a:prstGeom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11" y="2769979"/>
            <a:ext cx="1009682" cy="1262103"/>
          </a:xfrm>
          <a:prstGeom prst="rect">
            <a:avLst/>
          </a:prstGeom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" y="464270"/>
            <a:ext cx="997514" cy="1246891"/>
          </a:xfrm>
          <a:prstGeom prst="rect">
            <a:avLst/>
          </a:prstGeom>
        </p:spPr>
      </p:pic>
      <p:pic>
        <p:nvPicPr>
          <p:cNvPr id="24" name="Kép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93" y="2784489"/>
            <a:ext cx="998074" cy="1247593"/>
          </a:xfrm>
          <a:prstGeom prst="rect">
            <a:avLst/>
          </a:prstGeom>
        </p:spPr>
      </p:pic>
      <p:pic>
        <p:nvPicPr>
          <p:cNvPr id="25" name="Kép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78" y="2769979"/>
            <a:ext cx="998074" cy="1247593"/>
          </a:xfrm>
          <a:prstGeom prst="rect">
            <a:avLst/>
          </a:prstGeom>
        </p:spPr>
      </p:pic>
      <p:sp>
        <p:nvSpPr>
          <p:cNvPr id="29" name="Szövegdoboz 28"/>
          <p:cNvSpPr txBox="1"/>
          <p:nvPr/>
        </p:nvSpPr>
        <p:spPr>
          <a:xfrm>
            <a:off x="434254" y="942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2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1584068" y="8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3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2690870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4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3839780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5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4956806" y="72592"/>
            <a:ext cx="22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6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6048074" y="976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7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6" name="Szövegdoboz 35"/>
          <p:cNvSpPr txBox="1"/>
          <p:nvPr/>
        </p:nvSpPr>
        <p:spPr>
          <a:xfrm>
            <a:off x="7192028" y="89705"/>
            <a:ext cx="89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8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8326397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9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8" name="Szövegdoboz 37"/>
          <p:cNvSpPr txBox="1"/>
          <p:nvPr/>
        </p:nvSpPr>
        <p:spPr>
          <a:xfrm>
            <a:off x="1839596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9" name="Szövegdoboz 38"/>
          <p:cNvSpPr txBox="1"/>
          <p:nvPr/>
        </p:nvSpPr>
        <p:spPr>
          <a:xfrm>
            <a:off x="3075567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4443817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1" name="Szövegdoboz 40"/>
          <p:cNvSpPr txBox="1"/>
          <p:nvPr/>
        </p:nvSpPr>
        <p:spPr>
          <a:xfrm>
            <a:off x="5681078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2" name="Szövegdoboz 41"/>
          <p:cNvSpPr txBox="1"/>
          <p:nvPr/>
        </p:nvSpPr>
        <p:spPr>
          <a:xfrm>
            <a:off x="7057442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11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3" name="Szövegdoboz 42"/>
          <p:cNvSpPr txBox="1"/>
          <p:nvPr/>
        </p:nvSpPr>
        <p:spPr>
          <a:xfrm>
            <a:off x="311077" y="195823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1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4" name="Szövegdoboz 43"/>
          <p:cNvSpPr txBox="1"/>
          <p:nvPr/>
        </p:nvSpPr>
        <p:spPr>
          <a:xfrm>
            <a:off x="1435790" y="19221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2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5" name="Szövegdoboz 44"/>
          <p:cNvSpPr txBox="1"/>
          <p:nvPr/>
        </p:nvSpPr>
        <p:spPr>
          <a:xfrm>
            <a:off x="2542592" y="19216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6" name="Szövegdoboz 45"/>
          <p:cNvSpPr txBox="1"/>
          <p:nvPr/>
        </p:nvSpPr>
        <p:spPr>
          <a:xfrm>
            <a:off x="3691502" y="19221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7" name="Szövegdoboz 46"/>
          <p:cNvSpPr txBox="1"/>
          <p:nvPr/>
        </p:nvSpPr>
        <p:spPr>
          <a:xfrm>
            <a:off x="4771560" y="19216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8" name="Szövegdoboz 47"/>
          <p:cNvSpPr txBox="1"/>
          <p:nvPr/>
        </p:nvSpPr>
        <p:spPr>
          <a:xfrm>
            <a:off x="5947214" y="191443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7047331" y="187088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0" name="Szövegdoboz 49"/>
          <p:cNvSpPr txBox="1"/>
          <p:nvPr/>
        </p:nvSpPr>
        <p:spPr>
          <a:xfrm>
            <a:off x="8166384" y="189792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1" name="Szövegdoboz 50"/>
          <p:cNvSpPr txBox="1"/>
          <p:nvPr/>
        </p:nvSpPr>
        <p:spPr>
          <a:xfrm>
            <a:off x="1767517" y="415054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3047433" y="415100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4385596" y="413253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5677338" y="413253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5" name="Szövegdoboz 54"/>
          <p:cNvSpPr txBox="1"/>
          <p:nvPr/>
        </p:nvSpPr>
        <p:spPr>
          <a:xfrm>
            <a:off x="6971631" y="412376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6" name="Szövegdoboz 55"/>
          <p:cNvSpPr txBox="1"/>
          <p:nvPr/>
        </p:nvSpPr>
        <p:spPr>
          <a:xfrm>
            <a:off x="311077" y="5090900"/>
            <a:ext cx="269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Caesar kezében: 2, 3, 2, 3, 2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7" name="Szövegdoboz 56"/>
          <p:cNvSpPr txBox="1"/>
          <p:nvPr/>
        </p:nvSpPr>
        <p:spPr>
          <a:xfrm>
            <a:off x="331083" y="5522636"/>
            <a:ext cx="62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X : 9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8" name="Szövegdoboz 57"/>
          <p:cNvSpPr txBox="1"/>
          <p:nvPr/>
        </p:nvSpPr>
        <p:spPr>
          <a:xfrm>
            <a:off x="331083" y="6031259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Kisebb vagy egyenlő mint X: 27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9" name="Szövegdoboz 58"/>
          <p:cNvSpPr txBox="1"/>
          <p:nvPr/>
        </p:nvSpPr>
        <p:spPr>
          <a:xfrm>
            <a:off x="4925369" y="6049268"/>
            <a:ext cx="235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Nagyobb mint X: 20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60" name="Szövegdoboz 59"/>
          <p:cNvSpPr txBox="1"/>
          <p:nvPr/>
        </p:nvSpPr>
        <p:spPr>
          <a:xfrm>
            <a:off x="7164763" y="5060122"/>
            <a:ext cx="112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>
                <a:solidFill>
                  <a:srgbClr val="FF0000"/>
                </a:solidFill>
              </a:rPr>
              <a:t>DRAW</a:t>
            </a:r>
            <a:endParaRPr lang="hu-HU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25" y="463569"/>
            <a:ext cx="998074" cy="124759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95" y="463569"/>
            <a:ext cx="998074" cy="124759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65" y="463569"/>
            <a:ext cx="997513" cy="124689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93" y="451881"/>
            <a:ext cx="1006863" cy="125857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02" y="441925"/>
            <a:ext cx="1014829" cy="126853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72" y="441924"/>
            <a:ext cx="1014828" cy="126853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8" y="451881"/>
            <a:ext cx="1014828" cy="1268535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81" y="2769979"/>
            <a:ext cx="1009683" cy="1262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54" y="2769978"/>
            <a:ext cx="998074" cy="1247593"/>
          </a:xfrm>
          <a:prstGeom prst="rect">
            <a:avLst/>
          </a:prstGeom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11" y="2769979"/>
            <a:ext cx="1009682" cy="1262103"/>
          </a:xfrm>
          <a:prstGeom prst="rect">
            <a:avLst/>
          </a:prstGeom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" y="464270"/>
            <a:ext cx="997514" cy="1246891"/>
          </a:xfrm>
          <a:prstGeom prst="rect">
            <a:avLst/>
          </a:prstGeom>
        </p:spPr>
      </p:pic>
      <p:pic>
        <p:nvPicPr>
          <p:cNvPr id="24" name="Kép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93" y="2784489"/>
            <a:ext cx="998074" cy="1247593"/>
          </a:xfrm>
          <a:prstGeom prst="rect">
            <a:avLst/>
          </a:prstGeom>
        </p:spPr>
      </p:pic>
      <p:pic>
        <p:nvPicPr>
          <p:cNvPr id="25" name="Kép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78" y="2769979"/>
            <a:ext cx="998074" cy="1247593"/>
          </a:xfrm>
          <a:prstGeom prst="rect">
            <a:avLst/>
          </a:prstGeom>
        </p:spPr>
      </p:pic>
      <p:sp>
        <p:nvSpPr>
          <p:cNvPr id="29" name="Szövegdoboz 28"/>
          <p:cNvSpPr txBox="1"/>
          <p:nvPr/>
        </p:nvSpPr>
        <p:spPr>
          <a:xfrm>
            <a:off x="434254" y="942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2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1584068" y="8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3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2690870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4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3839780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5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4956806" y="72592"/>
            <a:ext cx="22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6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6048074" y="976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7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6" name="Szövegdoboz 35"/>
          <p:cNvSpPr txBox="1"/>
          <p:nvPr/>
        </p:nvSpPr>
        <p:spPr>
          <a:xfrm>
            <a:off x="7192028" y="89705"/>
            <a:ext cx="89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8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8326397" y="72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9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8" name="Szövegdoboz 37"/>
          <p:cNvSpPr txBox="1"/>
          <p:nvPr/>
        </p:nvSpPr>
        <p:spPr>
          <a:xfrm>
            <a:off x="1839596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9" name="Szövegdoboz 38"/>
          <p:cNvSpPr txBox="1"/>
          <p:nvPr/>
        </p:nvSpPr>
        <p:spPr>
          <a:xfrm>
            <a:off x="3075567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4443817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1" name="Szövegdoboz 40"/>
          <p:cNvSpPr txBox="1"/>
          <p:nvPr/>
        </p:nvSpPr>
        <p:spPr>
          <a:xfrm>
            <a:off x="5681078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2" name="Szövegdoboz 41"/>
          <p:cNvSpPr txBox="1"/>
          <p:nvPr/>
        </p:nvSpPr>
        <p:spPr>
          <a:xfrm>
            <a:off x="7057442" y="2327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11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3" name="Szövegdoboz 42"/>
          <p:cNvSpPr txBox="1"/>
          <p:nvPr/>
        </p:nvSpPr>
        <p:spPr>
          <a:xfrm>
            <a:off x="311077" y="195823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1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4" name="Szövegdoboz 43"/>
          <p:cNvSpPr txBox="1"/>
          <p:nvPr/>
        </p:nvSpPr>
        <p:spPr>
          <a:xfrm>
            <a:off x="1435790" y="19221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1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5" name="Szövegdoboz 44"/>
          <p:cNvSpPr txBox="1"/>
          <p:nvPr/>
        </p:nvSpPr>
        <p:spPr>
          <a:xfrm>
            <a:off x="2542592" y="19216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6" name="Szövegdoboz 45"/>
          <p:cNvSpPr txBox="1"/>
          <p:nvPr/>
        </p:nvSpPr>
        <p:spPr>
          <a:xfrm>
            <a:off x="3691502" y="19221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7" name="Szövegdoboz 46"/>
          <p:cNvSpPr txBox="1"/>
          <p:nvPr/>
        </p:nvSpPr>
        <p:spPr>
          <a:xfrm>
            <a:off x="4771560" y="19216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8" name="Szövegdoboz 47"/>
          <p:cNvSpPr txBox="1"/>
          <p:nvPr/>
        </p:nvSpPr>
        <p:spPr>
          <a:xfrm>
            <a:off x="5947214" y="191443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7047331" y="187088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0" name="Szövegdoboz 49"/>
          <p:cNvSpPr txBox="1"/>
          <p:nvPr/>
        </p:nvSpPr>
        <p:spPr>
          <a:xfrm>
            <a:off x="8166384" y="189792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1" name="Szövegdoboz 50"/>
          <p:cNvSpPr txBox="1"/>
          <p:nvPr/>
        </p:nvSpPr>
        <p:spPr>
          <a:xfrm>
            <a:off x="1767517" y="415054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3047433" y="415100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4385596" y="413253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5677338" y="413253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5" name="Szövegdoboz 54"/>
          <p:cNvSpPr txBox="1"/>
          <p:nvPr/>
        </p:nvSpPr>
        <p:spPr>
          <a:xfrm>
            <a:off x="6971631" y="412376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6" name="Szövegdoboz 55"/>
          <p:cNvSpPr txBox="1"/>
          <p:nvPr/>
        </p:nvSpPr>
        <p:spPr>
          <a:xfrm>
            <a:off x="311077" y="5090900"/>
            <a:ext cx="29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Caesar kezében: 2, 3, 2, 3, 2, 3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7" name="Szövegdoboz 56"/>
          <p:cNvSpPr txBox="1"/>
          <p:nvPr/>
        </p:nvSpPr>
        <p:spPr>
          <a:xfrm>
            <a:off x="331083" y="5522636"/>
            <a:ext cx="62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X : 6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8" name="Szövegdoboz 57"/>
          <p:cNvSpPr txBox="1"/>
          <p:nvPr/>
        </p:nvSpPr>
        <p:spPr>
          <a:xfrm>
            <a:off x="331083" y="6031259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Kisebb vagy egyenlő mint X: 14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9" name="Szövegdoboz 58"/>
          <p:cNvSpPr txBox="1"/>
          <p:nvPr/>
        </p:nvSpPr>
        <p:spPr>
          <a:xfrm>
            <a:off x="4925369" y="6049268"/>
            <a:ext cx="235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Nagyobb mint X: 32 db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60" name="Szövegdoboz 59"/>
          <p:cNvSpPr txBox="1"/>
          <p:nvPr/>
        </p:nvSpPr>
        <p:spPr>
          <a:xfrm>
            <a:off x="7164763" y="5060122"/>
            <a:ext cx="112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>
                <a:solidFill>
                  <a:srgbClr val="FF0000"/>
                </a:solidFill>
              </a:rPr>
              <a:t>STOP</a:t>
            </a:r>
            <a:endParaRPr lang="hu-HU" sz="2000">
              <a:solidFill>
                <a:srgbClr val="FF0000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4076792" y="5891968"/>
            <a:ext cx="7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smtClean="0">
                <a:solidFill>
                  <a:srgbClr val="FF0000"/>
                </a:solidFill>
              </a:rPr>
              <a:t>&lt;</a:t>
            </a:r>
            <a:endParaRPr lang="hu-HU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87</TotalTime>
  <Words>476</Words>
  <Application>Microsoft Office PowerPoint</Application>
  <PresentationFormat>Diavetítés a képernyőre (4:3 oldalarány)</PresentationFormat>
  <Paragraphs>227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3</vt:i4>
      </vt:variant>
      <vt:variant>
        <vt:lpstr>Diacímek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Wingdings 2</vt:lpstr>
      <vt:lpstr>HDOfficeLightV0</vt:lpstr>
      <vt:lpstr>1_HDOfficeLightV0</vt:lpstr>
      <vt:lpstr>Parcel</vt:lpstr>
      <vt:lpstr>Caesar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Windows-felhasználó</dc:creator>
  <cp:lastModifiedBy>Windows-felhasználó</cp:lastModifiedBy>
  <cp:revision>18</cp:revision>
  <dcterms:created xsi:type="dcterms:W3CDTF">2018-12-01T12:42:35Z</dcterms:created>
  <dcterms:modified xsi:type="dcterms:W3CDTF">2018-12-08T18:01:02Z</dcterms:modified>
</cp:coreProperties>
</file>