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Fincsi bubis tea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9933">
            <a:off x="370719" y="1381163"/>
            <a:ext cx="1693607" cy="316868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835574" y="4472955"/>
            <a:ext cx="620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Kattis 2017 Asia HCMC Vietnam National Programming Contest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8" idx="3"/>
            <a:endCxn id="11" idx="1"/>
          </p:cNvCxnSpPr>
          <p:nvPr/>
        </p:nvCxnSpPr>
        <p:spPr>
          <a:xfrm flipV="1">
            <a:off x="1780757" y="1782874"/>
            <a:ext cx="3172955" cy="356484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>
            <a:stCxn id="8" idx="3"/>
            <a:endCxn id="14" idx="1"/>
          </p:cNvCxnSpPr>
          <p:nvPr/>
        </p:nvCxnSpPr>
        <p:spPr>
          <a:xfrm flipV="1">
            <a:off x="1780757" y="2789501"/>
            <a:ext cx="3137606" cy="255821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8" idx="3"/>
            <a:endCxn id="11" idx="1"/>
          </p:cNvCxnSpPr>
          <p:nvPr/>
        </p:nvCxnSpPr>
        <p:spPr>
          <a:xfrm flipV="1">
            <a:off x="1780757" y="1782874"/>
            <a:ext cx="3172955" cy="356484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>
            <a:stCxn id="8" idx="3"/>
            <a:endCxn id="14" idx="1"/>
          </p:cNvCxnSpPr>
          <p:nvPr/>
        </p:nvCxnSpPr>
        <p:spPr>
          <a:xfrm flipV="1">
            <a:off x="1780757" y="2789501"/>
            <a:ext cx="3137606" cy="2558215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8" idx="3"/>
            <a:endCxn id="15" idx="1"/>
          </p:cNvCxnSpPr>
          <p:nvPr/>
        </p:nvCxnSpPr>
        <p:spPr>
          <a:xfrm flipV="1">
            <a:off x="1780757" y="3796128"/>
            <a:ext cx="3172956" cy="155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8" idx="3"/>
            <a:endCxn id="11" idx="1"/>
          </p:cNvCxnSpPr>
          <p:nvPr/>
        </p:nvCxnSpPr>
        <p:spPr>
          <a:xfrm flipV="1">
            <a:off x="1780757" y="1782874"/>
            <a:ext cx="3172955" cy="356484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>
            <a:stCxn id="8" idx="3"/>
            <a:endCxn id="14" idx="1"/>
          </p:cNvCxnSpPr>
          <p:nvPr/>
        </p:nvCxnSpPr>
        <p:spPr>
          <a:xfrm flipV="1">
            <a:off x="1780757" y="2789501"/>
            <a:ext cx="3137606" cy="2558215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8" idx="3"/>
            <a:endCxn id="15" idx="1"/>
          </p:cNvCxnSpPr>
          <p:nvPr/>
        </p:nvCxnSpPr>
        <p:spPr>
          <a:xfrm flipV="1">
            <a:off x="1780757" y="3796128"/>
            <a:ext cx="3172956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>
            <a:stCxn id="8" idx="3"/>
            <a:endCxn id="16" idx="1"/>
          </p:cNvCxnSpPr>
          <p:nvPr/>
        </p:nvCxnSpPr>
        <p:spPr>
          <a:xfrm flipV="1">
            <a:off x="1780757" y="4802754"/>
            <a:ext cx="3172956" cy="54496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8" idx="3"/>
            <a:endCxn id="11" idx="1"/>
          </p:cNvCxnSpPr>
          <p:nvPr/>
        </p:nvCxnSpPr>
        <p:spPr>
          <a:xfrm flipV="1">
            <a:off x="1780757" y="1782874"/>
            <a:ext cx="3172955" cy="356484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>
            <a:stCxn id="8" idx="3"/>
            <a:endCxn id="14" idx="1"/>
          </p:cNvCxnSpPr>
          <p:nvPr/>
        </p:nvCxnSpPr>
        <p:spPr>
          <a:xfrm flipV="1">
            <a:off x="1780757" y="2789501"/>
            <a:ext cx="3137606" cy="2558215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8" idx="3"/>
            <a:endCxn id="15" idx="1"/>
          </p:cNvCxnSpPr>
          <p:nvPr/>
        </p:nvCxnSpPr>
        <p:spPr>
          <a:xfrm flipV="1">
            <a:off x="1780757" y="3796128"/>
            <a:ext cx="3172956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>
            <a:stCxn id="8" idx="3"/>
            <a:endCxn id="16" idx="1"/>
          </p:cNvCxnSpPr>
          <p:nvPr/>
        </p:nvCxnSpPr>
        <p:spPr>
          <a:xfrm flipV="1">
            <a:off x="1780757" y="4802754"/>
            <a:ext cx="3172956" cy="54496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8" idx="3"/>
            <a:endCxn id="17" idx="1"/>
          </p:cNvCxnSpPr>
          <p:nvPr/>
        </p:nvCxnSpPr>
        <p:spPr>
          <a:xfrm>
            <a:off x="1780757" y="5347716"/>
            <a:ext cx="3172956" cy="4616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8" idx="3"/>
            <a:endCxn id="11" idx="1"/>
          </p:cNvCxnSpPr>
          <p:nvPr/>
        </p:nvCxnSpPr>
        <p:spPr>
          <a:xfrm flipV="1">
            <a:off x="1780757" y="1782874"/>
            <a:ext cx="3172955" cy="356484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>
            <a:stCxn id="8" idx="3"/>
            <a:endCxn id="14" idx="1"/>
          </p:cNvCxnSpPr>
          <p:nvPr/>
        </p:nvCxnSpPr>
        <p:spPr>
          <a:xfrm flipV="1">
            <a:off x="1780757" y="2789501"/>
            <a:ext cx="3137606" cy="2558215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8" idx="3"/>
            <a:endCxn id="15" idx="1"/>
          </p:cNvCxnSpPr>
          <p:nvPr/>
        </p:nvCxnSpPr>
        <p:spPr>
          <a:xfrm flipV="1">
            <a:off x="1780757" y="3796128"/>
            <a:ext cx="3172956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>
            <a:stCxn id="8" idx="3"/>
            <a:endCxn id="16" idx="1"/>
          </p:cNvCxnSpPr>
          <p:nvPr/>
        </p:nvCxnSpPr>
        <p:spPr>
          <a:xfrm flipV="1">
            <a:off x="1780757" y="4802754"/>
            <a:ext cx="3172956" cy="544962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8" idx="3"/>
            <a:endCxn id="17" idx="1"/>
          </p:cNvCxnSpPr>
          <p:nvPr/>
        </p:nvCxnSpPr>
        <p:spPr>
          <a:xfrm>
            <a:off x="1780757" y="5347716"/>
            <a:ext cx="3172956" cy="461665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doboz 2"/>
              <p:cNvSpPr txBox="1"/>
              <p:nvPr/>
            </p:nvSpPr>
            <p:spPr>
              <a:xfrm>
                <a:off x="6902310" y="3796126"/>
                <a:ext cx="2260940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Eredmény</a:t>
                </a:r>
                <a:r>
                  <a:rPr lang="hu-HU" sz="240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num>
                          <m:den>
                            <m:r>
                              <a:rPr lang="hu-H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240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</a:t>
                </a:r>
                <a:endParaRPr lang="hu-HU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310" y="3796126"/>
                <a:ext cx="2260940" cy="642355"/>
              </a:xfrm>
              <a:prstGeom prst="rect">
                <a:avLst/>
              </a:prstGeom>
              <a:blipFill>
                <a:blip r:embed="rId3"/>
                <a:stretch>
                  <a:fillRect l="-2156" r="-3504" b="-76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7546109" y="30203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?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288313" y="201370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88313" y="3565295"/>
            <a:ext cx="49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88314" y="51168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30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953712" y="1552041"/>
            <a:ext cx="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918363" y="255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2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953713" y="3565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3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53713" y="4571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953713" y="5578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5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8970" y="3266626"/>
            <a:ext cx="5012029" cy="1059001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1288313" y="535933"/>
            <a:ext cx="6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Tea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75707" y="53593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Ízesítés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25" name="Egyenes összekötő 24"/>
          <p:cNvCxnSpPr>
            <a:stCxn id="5" idx="3"/>
            <a:endCxn id="11" idx="1"/>
          </p:cNvCxnSpPr>
          <p:nvPr/>
        </p:nvCxnSpPr>
        <p:spPr>
          <a:xfrm flipV="1">
            <a:off x="1879441" y="1782874"/>
            <a:ext cx="3074271" cy="461666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7546109" y="3020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14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266705" y="2475372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Minimum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8" name="Egyenes összekötő 17"/>
          <p:cNvCxnSpPr>
            <a:stCxn id="5" idx="3"/>
            <a:endCxn id="14" idx="1"/>
          </p:cNvCxnSpPr>
          <p:nvPr/>
        </p:nvCxnSpPr>
        <p:spPr>
          <a:xfrm>
            <a:off x="1879441" y="2244540"/>
            <a:ext cx="3038922" cy="544961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5" idx="3"/>
            <a:endCxn id="15" idx="1"/>
          </p:cNvCxnSpPr>
          <p:nvPr/>
        </p:nvCxnSpPr>
        <p:spPr>
          <a:xfrm>
            <a:off x="1879441" y="2244540"/>
            <a:ext cx="3074272" cy="1551588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7" idx="3"/>
            <a:endCxn id="17" idx="1"/>
          </p:cNvCxnSpPr>
          <p:nvPr/>
        </p:nvCxnSpPr>
        <p:spPr>
          <a:xfrm>
            <a:off x="1780757" y="3796128"/>
            <a:ext cx="3172956" cy="2013253"/>
          </a:xfrm>
          <a:prstGeom prst="line">
            <a:avLst/>
          </a:prstGeom>
          <a:ln w="57150">
            <a:solidFill>
              <a:srgbClr val="F6B5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7" idx="3"/>
            <a:endCxn id="16" idx="1"/>
          </p:cNvCxnSpPr>
          <p:nvPr/>
        </p:nvCxnSpPr>
        <p:spPr>
          <a:xfrm>
            <a:off x="1780757" y="3796128"/>
            <a:ext cx="3172956" cy="10066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8" idx="3"/>
            <a:endCxn id="11" idx="1"/>
          </p:cNvCxnSpPr>
          <p:nvPr/>
        </p:nvCxnSpPr>
        <p:spPr>
          <a:xfrm flipV="1">
            <a:off x="1780757" y="1782874"/>
            <a:ext cx="3172955" cy="35648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60</TotalTime>
  <Words>169</Words>
  <Application>Microsoft Office PowerPoint</Application>
  <PresentationFormat>Diavetítés a képernyőre (4:3 oldalarány)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Gill Sans MT</vt:lpstr>
      <vt:lpstr>Times New Roman</vt:lpstr>
      <vt:lpstr>Wingdings 2</vt:lpstr>
      <vt:lpstr>HDOfficeLightV0</vt:lpstr>
      <vt:lpstr>1_HDOfficeLightV0</vt:lpstr>
      <vt:lpstr>Parcel</vt:lpstr>
      <vt:lpstr>Fincsi bubis tea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13</cp:revision>
  <dcterms:created xsi:type="dcterms:W3CDTF">2018-12-01T12:42:35Z</dcterms:created>
  <dcterms:modified xsi:type="dcterms:W3CDTF">2018-12-09T11:03:04Z</dcterms:modified>
</cp:coreProperties>
</file>