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Közös ismeret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16910" y="4280815"/>
            <a:ext cx="791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German Collegiate Programming Contest 2016 - Problem I - Common Knowledge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22" y="1668699"/>
            <a:ext cx="1818667" cy="1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4" y="1078766"/>
            <a:ext cx="5425910" cy="73158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01454" y="4572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oldalán: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>
            <a:off x="924128" y="181034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780487" y="2267731"/>
            <a:ext cx="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Egyenes összekötő nyíllal 72"/>
          <p:cNvCxnSpPr/>
          <p:nvPr/>
        </p:nvCxnSpPr>
        <p:spPr>
          <a:xfrm>
            <a:off x="5764352" y="181034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/>
          <p:cNvCxnSpPr/>
          <p:nvPr/>
        </p:nvCxnSpPr>
        <p:spPr>
          <a:xfrm>
            <a:off x="2368880" y="181034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/>
          <p:cNvCxnSpPr/>
          <p:nvPr/>
        </p:nvCxnSpPr>
        <p:spPr>
          <a:xfrm>
            <a:off x="4066616" y="181034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zövegdoboz 75"/>
          <p:cNvSpPr txBox="1"/>
          <p:nvPr/>
        </p:nvSpPr>
        <p:spPr>
          <a:xfrm>
            <a:off x="2213316" y="2303145"/>
            <a:ext cx="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3909350" y="2297068"/>
            <a:ext cx="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5605384" y="2290991"/>
            <a:ext cx="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1148504" y="2267731"/>
            <a:ext cx="12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vagy 3?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2661379" y="2267731"/>
            <a:ext cx="12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vagy 6?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4306963" y="2284914"/>
            <a:ext cx="12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vagy 9?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Egyenes összekötő nyíllal 81"/>
          <p:cNvCxnSpPr>
            <a:endCxn id="79" idx="0"/>
          </p:cNvCxnSpPr>
          <p:nvPr/>
        </p:nvCxnSpPr>
        <p:spPr>
          <a:xfrm>
            <a:off x="1290833" y="1810349"/>
            <a:ext cx="467859" cy="457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/>
          <p:cNvCxnSpPr>
            <a:endCxn id="79" idx="0"/>
          </p:cNvCxnSpPr>
          <p:nvPr/>
        </p:nvCxnSpPr>
        <p:spPr>
          <a:xfrm flipH="1">
            <a:off x="1758692" y="1804272"/>
            <a:ext cx="79195" cy="463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>
            <a:endCxn id="80" idx="0"/>
          </p:cNvCxnSpPr>
          <p:nvPr/>
        </p:nvCxnSpPr>
        <p:spPr>
          <a:xfrm>
            <a:off x="3005811" y="1804272"/>
            <a:ext cx="265756" cy="463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endCxn id="80" idx="0"/>
          </p:cNvCxnSpPr>
          <p:nvPr/>
        </p:nvCxnSpPr>
        <p:spPr>
          <a:xfrm flipH="1">
            <a:off x="3271567" y="1816185"/>
            <a:ext cx="237479" cy="4515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nyíllal 85"/>
          <p:cNvCxnSpPr>
            <a:endCxn id="81" idx="0"/>
          </p:cNvCxnSpPr>
          <p:nvPr/>
        </p:nvCxnSpPr>
        <p:spPr>
          <a:xfrm>
            <a:off x="4612247" y="1810349"/>
            <a:ext cx="304904" cy="474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/>
          <p:cNvCxnSpPr>
            <a:endCxn id="81" idx="0"/>
          </p:cNvCxnSpPr>
          <p:nvPr/>
        </p:nvCxnSpPr>
        <p:spPr>
          <a:xfrm flipH="1">
            <a:off x="4917151" y="1798195"/>
            <a:ext cx="240169" cy="486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zövegdoboz 87"/>
          <p:cNvSpPr txBox="1"/>
          <p:nvPr/>
        </p:nvSpPr>
        <p:spPr>
          <a:xfrm>
            <a:off x="6210885" y="133632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Meghatározhatók: 0, 1, 4, 7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5" y="4318076"/>
            <a:ext cx="5425910" cy="731583"/>
          </a:xfrm>
          <a:prstGeom prst="rect">
            <a:avLst/>
          </a:prstGeom>
        </p:spPr>
      </p:pic>
      <p:sp>
        <p:nvSpPr>
          <p:cNvPr id="90" name="Szövegdoboz 89"/>
          <p:cNvSpPr txBox="1"/>
          <p:nvPr/>
        </p:nvSpPr>
        <p:spPr>
          <a:xfrm>
            <a:off x="780487" y="357941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oldalán: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Egyenes összekötő nyíllal 90"/>
          <p:cNvCxnSpPr>
            <a:endCxn id="101" idx="0"/>
          </p:cNvCxnSpPr>
          <p:nvPr/>
        </p:nvCxnSpPr>
        <p:spPr>
          <a:xfrm flipH="1">
            <a:off x="868595" y="5049659"/>
            <a:ext cx="120424" cy="580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>
            <a:off x="2512219" y="504965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/>
          <p:nvPr/>
        </p:nvCxnSpPr>
        <p:spPr>
          <a:xfrm>
            <a:off x="4201656" y="5049659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/>
          <p:nvPr/>
        </p:nvCxnSpPr>
        <p:spPr>
          <a:xfrm>
            <a:off x="5891093" y="5060071"/>
            <a:ext cx="1702" cy="49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/>
          <p:cNvSpPr txBox="1"/>
          <p:nvPr/>
        </p:nvSpPr>
        <p:spPr>
          <a:xfrm>
            <a:off x="536233" y="5629757"/>
            <a:ext cx="6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1,7?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Szövegdoboz 104"/>
          <p:cNvSpPr txBox="1"/>
          <p:nvPr/>
        </p:nvSpPr>
        <p:spPr>
          <a:xfrm>
            <a:off x="5787995" y="5629757"/>
            <a:ext cx="67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Szövegdoboz 105"/>
          <p:cNvSpPr txBox="1"/>
          <p:nvPr/>
        </p:nvSpPr>
        <p:spPr>
          <a:xfrm>
            <a:off x="2392255" y="5633632"/>
            <a:ext cx="4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Szövegdoboz 107"/>
          <p:cNvSpPr txBox="1"/>
          <p:nvPr/>
        </p:nvSpPr>
        <p:spPr>
          <a:xfrm>
            <a:off x="3958918" y="5644022"/>
            <a:ext cx="58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1,7?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Szövegdoboz 110"/>
          <p:cNvSpPr txBox="1"/>
          <p:nvPr/>
        </p:nvSpPr>
        <p:spPr>
          <a:xfrm>
            <a:off x="6331012" y="449920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Meghatározhatók: 0, 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Szövegdoboz 114"/>
          <p:cNvSpPr txBox="1"/>
          <p:nvPr/>
        </p:nvSpPr>
        <p:spPr>
          <a:xfrm>
            <a:off x="5764352" y="3055838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Eredmény: 4</a:t>
            </a:r>
            <a:r>
              <a:rPr lang="hu-HU" sz="2000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  <a:r>
              <a:rPr lang="hu-HU" sz="2000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  <a:r>
              <a:rPr lang="hu-HU" sz="2000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u-HU" sz="200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118</TotalTime>
  <Words>62</Words>
  <Application>Microsoft Office PowerPoint</Application>
  <PresentationFormat>Diavetítés a képernyőre (4:3 oldalarány)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Közös ismeret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23</cp:revision>
  <dcterms:created xsi:type="dcterms:W3CDTF">2018-12-01T12:42:35Z</dcterms:created>
  <dcterms:modified xsi:type="dcterms:W3CDTF">2018-12-08T20:16:33Z</dcterms:modified>
</cp:coreProperties>
</file>