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025" r:id="rId2"/>
    <p:sldMasterId id="2147484064" r:id="rId3"/>
  </p:sldMasterIdLst>
  <p:sldIdLst>
    <p:sldId id="256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BA"/>
    <a:srgbClr val="F6B566"/>
    <a:srgbClr val="A25D0A"/>
    <a:srgbClr val="F3A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8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9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32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87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57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2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0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8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1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68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83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3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21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963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39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49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866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188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99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306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35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35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715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5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3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3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3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90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Ki vagy rúgva!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914684" y="4292943"/>
            <a:ext cx="731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German Collegiate Programming Contest 2017 - Problem K - You Are Fired!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23" y="1229266"/>
            <a:ext cx="3063677" cy="306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8" y="768926"/>
            <a:ext cx="1808017" cy="180801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65" y="768926"/>
            <a:ext cx="1852861" cy="185286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65" y="746503"/>
            <a:ext cx="1852861" cy="185286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92" y="727180"/>
            <a:ext cx="1894607" cy="1894607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15" y="768926"/>
            <a:ext cx="1849761" cy="1849761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775114" y="294748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Szövegdoboz 59"/>
          <p:cNvSpPr txBox="1"/>
          <p:nvPr/>
        </p:nvSpPr>
        <p:spPr>
          <a:xfrm>
            <a:off x="2470869" y="2947481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Lyndon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zövegdoboz 72"/>
          <p:cNvSpPr txBox="1"/>
          <p:nvPr/>
        </p:nvSpPr>
        <p:spPr>
          <a:xfrm>
            <a:off x="4244069" y="294748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Richard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Szövegdoboz 73"/>
          <p:cNvSpPr txBox="1"/>
          <p:nvPr/>
        </p:nvSpPr>
        <p:spPr>
          <a:xfrm>
            <a:off x="6042852" y="294748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Szövegdoboz 74"/>
          <p:cNvSpPr txBox="1"/>
          <p:nvPr/>
        </p:nvSpPr>
        <p:spPr>
          <a:xfrm>
            <a:off x="7693312" y="294748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Jimmy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Szövegdoboz 75"/>
          <p:cNvSpPr txBox="1"/>
          <p:nvPr/>
        </p:nvSpPr>
        <p:spPr>
          <a:xfrm>
            <a:off x="819997" y="34208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Szövegdoboz 76"/>
          <p:cNvSpPr txBox="1"/>
          <p:nvPr/>
        </p:nvSpPr>
        <p:spPr>
          <a:xfrm>
            <a:off x="2605553" y="34208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Szövegdoboz 77"/>
          <p:cNvSpPr txBox="1"/>
          <p:nvPr/>
        </p:nvSpPr>
        <p:spPr>
          <a:xfrm>
            <a:off x="4391109" y="34208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Szövegdoboz 78"/>
          <p:cNvSpPr txBox="1"/>
          <p:nvPr/>
        </p:nvSpPr>
        <p:spPr>
          <a:xfrm>
            <a:off x="6017204" y="34208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Szövegdoboz 79"/>
          <p:cNvSpPr txBox="1"/>
          <p:nvPr/>
        </p:nvSpPr>
        <p:spPr>
          <a:xfrm>
            <a:off x="7834375" y="34208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Szövegdoboz 80"/>
          <p:cNvSpPr txBox="1"/>
          <p:nvPr/>
        </p:nvSpPr>
        <p:spPr>
          <a:xfrm>
            <a:off x="819997" y="471467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Megtakarítás: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Szövegdoboz 81"/>
          <p:cNvSpPr txBox="1"/>
          <p:nvPr/>
        </p:nvSpPr>
        <p:spPr>
          <a:xfrm>
            <a:off x="819997" y="5454543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Elbocsátott alkalmazottak száma: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Szövegdoboz 82"/>
          <p:cNvSpPr txBox="1"/>
          <p:nvPr/>
        </p:nvSpPr>
        <p:spPr>
          <a:xfrm>
            <a:off x="5867803" y="4843881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elbocsátható </a:t>
            </a:r>
          </a:p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alkalmazottak: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819996" y="433341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Szükséges megtakarítás: 2000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22" y="780718"/>
            <a:ext cx="1808017" cy="180801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65" y="768926"/>
            <a:ext cx="1852861" cy="185286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65" y="746503"/>
            <a:ext cx="1852861" cy="185286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28" y="725629"/>
            <a:ext cx="1894607" cy="1894607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69" y="783950"/>
            <a:ext cx="1849761" cy="1849761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4337931" y="294748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Szövegdoboz 59"/>
          <p:cNvSpPr txBox="1"/>
          <p:nvPr/>
        </p:nvSpPr>
        <p:spPr>
          <a:xfrm>
            <a:off x="2470869" y="2947481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Lyndon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zövegdoboz 72"/>
          <p:cNvSpPr txBox="1"/>
          <p:nvPr/>
        </p:nvSpPr>
        <p:spPr>
          <a:xfrm>
            <a:off x="7642013" y="294748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Richard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Szövegdoboz 73"/>
          <p:cNvSpPr txBox="1"/>
          <p:nvPr/>
        </p:nvSpPr>
        <p:spPr>
          <a:xfrm>
            <a:off x="6042852" y="294748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Szövegdoboz 74"/>
          <p:cNvSpPr txBox="1"/>
          <p:nvPr/>
        </p:nvSpPr>
        <p:spPr>
          <a:xfrm>
            <a:off x="734076" y="294748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Jimmy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Szövegdoboz 75"/>
          <p:cNvSpPr txBox="1"/>
          <p:nvPr/>
        </p:nvSpPr>
        <p:spPr>
          <a:xfrm>
            <a:off x="4337931" y="346764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Szövegdoboz 76"/>
          <p:cNvSpPr txBox="1"/>
          <p:nvPr/>
        </p:nvSpPr>
        <p:spPr>
          <a:xfrm>
            <a:off x="2605553" y="34208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Szövegdoboz 77"/>
          <p:cNvSpPr txBox="1"/>
          <p:nvPr/>
        </p:nvSpPr>
        <p:spPr>
          <a:xfrm>
            <a:off x="7776664" y="34327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Szövegdoboz 78"/>
          <p:cNvSpPr txBox="1"/>
          <p:nvPr/>
        </p:nvSpPr>
        <p:spPr>
          <a:xfrm>
            <a:off x="6017204" y="34208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Szövegdoboz 79"/>
          <p:cNvSpPr txBox="1"/>
          <p:nvPr/>
        </p:nvSpPr>
        <p:spPr>
          <a:xfrm>
            <a:off x="819997" y="35179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819997" y="471467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Megtakarítás: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819997" y="5454543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Elbocsátott alkalmazottak száma: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867803" y="4843881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elbocsátható </a:t>
            </a:r>
          </a:p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alkalmazottak: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819996" y="433341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Szükséges megtakarítás: 2000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22" y="780718"/>
            <a:ext cx="1808017" cy="180801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65" y="768926"/>
            <a:ext cx="1852861" cy="185286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65" y="746503"/>
            <a:ext cx="1852861" cy="185286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28" y="725629"/>
            <a:ext cx="1894607" cy="1894607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69" y="783950"/>
            <a:ext cx="1849761" cy="1849761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4337931" y="294748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Szövegdoboz 59"/>
          <p:cNvSpPr txBox="1"/>
          <p:nvPr/>
        </p:nvSpPr>
        <p:spPr>
          <a:xfrm>
            <a:off x="2470869" y="2947481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Lyndon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zövegdoboz 72"/>
          <p:cNvSpPr txBox="1"/>
          <p:nvPr/>
        </p:nvSpPr>
        <p:spPr>
          <a:xfrm>
            <a:off x="7642013" y="294748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Richard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Szövegdoboz 73"/>
          <p:cNvSpPr txBox="1"/>
          <p:nvPr/>
        </p:nvSpPr>
        <p:spPr>
          <a:xfrm>
            <a:off x="6042852" y="294748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Szövegdoboz 74"/>
          <p:cNvSpPr txBox="1"/>
          <p:nvPr/>
        </p:nvSpPr>
        <p:spPr>
          <a:xfrm>
            <a:off x="734076" y="294748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Jimmy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Szövegdoboz 75"/>
          <p:cNvSpPr txBox="1"/>
          <p:nvPr/>
        </p:nvSpPr>
        <p:spPr>
          <a:xfrm>
            <a:off x="4337931" y="346764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Szövegdoboz 76"/>
          <p:cNvSpPr txBox="1"/>
          <p:nvPr/>
        </p:nvSpPr>
        <p:spPr>
          <a:xfrm>
            <a:off x="2605553" y="34208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Szövegdoboz 77"/>
          <p:cNvSpPr txBox="1"/>
          <p:nvPr/>
        </p:nvSpPr>
        <p:spPr>
          <a:xfrm>
            <a:off x="7776664" y="34327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Szövegdoboz 78"/>
          <p:cNvSpPr txBox="1"/>
          <p:nvPr/>
        </p:nvSpPr>
        <p:spPr>
          <a:xfrm>
            <a:off x="6017204" y="34208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Szövegdoboz 79"/>
          <p:cNvSpPr txBox="1"/>
          <p:nvPr/>
        </p:nvSpPr>
        <p:spPr>
          <a:xfrm>
            <a:off x="819997" y="35179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819997" y="4714673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Megtakarítás: 1234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819997" y="5454543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Elbocsátott alkalmazottak száma: 1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867803" y="4843881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elbocsátható </a:t>
            </a:r>
          </a:p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alkalmazottak: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Egyenes összekötő 6"/>
          <p:cNvCxnSpPr/>
          <p:nvPr/>
        </p:nvCxnSpPr>
        <p:spPr>
          <a:xfrm flipV="1">
            <a:off x="7269078" y="321013"/>
            <a:ext cx="1736311" cy="34811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/>
          <p:nvPr/>
        </p:nvCxnSpPr>
        <p:spPr>
          <a:xfrm>
            <a:off x="7345954" y="309112"/>
            <a:ext cx="1736311" cy="34811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819996" y="433341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Szükséges megtakarítás: 2000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5269118" y="6013871"/>
            <a:ext cx="28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Richard, YOU ARE FIRED!</a:t>
            </a:r>
            <a:endParaRPr lang="hu-HU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22" y="780718"/>
            <a:ext cx="1808017" cy="180801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65" y="768926"/>
            <a:ext cx="1852861" cy="185286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65" y="746503"/>
            <a:ext cx="1852861" cy="185286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28" y="725629"/>
            <a:ext cx="1894607" cy="1894607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69" y="783950"/>
            <a:ext cx="1849761" cy="1849761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4337931" y="294748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Szövegdoboz 59"/>
          <p:cNvSpPr txBox="1"/>
          <p:nvPr/>
        </p:nvSpPr>
        <p:spPr>
          <a:xfrm>
            <a:off x="2470869" y="2947481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Lyndon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zövegdoboz 72"/>
          <p:cNvSpPr txBox="1"/>
          <p:nvPr/>
        </p:nvSpPr>
        <p:spPr>
          <a:xfrm>
            <a:off x="7642013" y="294748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Richard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Szövegdoboz 73"/>
          <p:cNvSpPr txBox="1"/>
          <p:nvPr/>
        </p:nvSpPr>
        <p:spPr>
          <a:xfrm>
            <a:off x="6042852" y="294748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Szövegdoboz 74"/>
          <p:cNvSpPr txBox="1"/>
          <p:nvPr/>
        </p:nvSpPr>
        <p:spPr>
          <a:xfrm>
            <a:off x="734076" y="294748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Jimmy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Szövegdoboz 75"/>
          <p:cNvSpPr txBox="1"/>
          <p:nvPr/>
        </p:nvSpPr>
        <p:spPr>
          <a:xfrm>
            <a:off x="4337931" y="346764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Szövegdoboz 76"/>
          <p:cNvSpPr txBox="1"/>
          <p:nvPr/>
        </p:nvSpPr>
        <p:spPr>
          <a:xfrm>
            <a:off x="2605553" y="34208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Szövegdoboz 77"/>
          <p:cNvSpPr txBox="1"/>
          <p:nvPr/>
        </p:nvSpPr>
        <p:spPr>
          <a:xfrm>
            <a:off x="7776664" y="34327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Szövegdoboz 78"/>
          <p:cNvSpPr txBox="1"/>
          <p:nvPr/>
        </p:nvSpPr>
        <p:spPr>
          <a:xfrm>
            <a:off x="6017204" y="34208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Szövegdoboz 79"/>
          <p:cNvSpPr txBox="1"/>
          <p:nvPr/>
        </p:nvSpPr>
        <p:spPr>
          <a:xfrm>
            <a:off x="819997" y="35179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819997" y="4714673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Megtakarítás: 1234 +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 = 2235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819997" y="5454543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Elbocsátott alkalmazottak száma: 2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867803" y="4843881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elbocsátható </a:t>
            </a:r>
          </a:p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alkalmazottak: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Egyenes összekötő 6"/>
          <p:cNvCxnSpPr/>
          <p:nvPr/>
        </p:nvCxnSpPr>
        <p:spPr>
          <a:xfrm flipV="1">
            <a:off x="7269078" y="321013"/>
            <a:ext cx="1736311" cy="34811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/>
          <p:nvPr/>
        </p:nvCxnSpPr>
        <p:spPr>
          <a:xfrm>
            <a:off x="7345954" y="309112"/>
            <a:ext cx="1736311" cy="34811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819996" y="433341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Szükséges megtakarítás: 2000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Egyenes összekötő 22"/>
          <p:cNvCxnSpPr/>
          <p:nvPr/>
        </p:nvCxnSpPr>
        <p:spPr>
          <a:xfrm flipV="1">
            <a:off x="5420761" y="332914"/>
            <a:ext cx="1736311" cy="34811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/>
          <p:nvPr/>
        </p:nvCxnSpPr>
        <p:spPr>
          <a:xfrm>
            <a:off x="5497637" y="321013"/>
            <a:ext cx="1736311" cy="34811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5269118" y="6013871"/>
            <a:ext cx="25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Julia, YOU ARE FIRED!</a:t>
            </a:r>
            <a:endParaRPr lang="hu-HU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116</TotalTime>
  <Words>137</Words>
  <Application>Microsoft Office PowerPoint</Application>
  <PresentationFormat>Diavetítés a képernyőre (4:3 oldalarány)</PresentationFormat>
  <Paragraphs>64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3</vt:i4>
      </vt:variant>
      <vt:variant>
        <vt:lpstr>Diacímek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1_HDOfficeLightV0</vt:lpstr>
      <vt:lpstr>Parcel</vt:lpstr>
      <vt:lpstr>Ki vagy rúgva!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26</cp:revision>
  <dcterms:created xsi:type="dcterms:W3CDTF">2018-12-01T12:42:35Z</dcterms:created>
  <dcterms:modified xsi:type="dcterms:W3CDTF">2018-12-08T20:18:27Z</dcterms:modified>
</cp:coreProperties>
</file>