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Kilenc huszár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102240" y="4378036"/>
            <a:ext cx="705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Mid-Central USA Programming Contest 2017 - Problem A - Nine Knights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2" y="2197682"/>
            <a:ext cx="1137689" cy="18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36407"/>
              </p:ext>
            </p:extLst>
          </p:nvPr>
        </p:nvGraphicFramePr>
        <p:xfrm>
          <a:off x="489527" y="1450109"/>
          <a:ext cx="3639130" cy="3426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826">
                  <a:extLst>
                    <a:ext uri="{9D8B030D-6E8A-4147-A177-3AD203B41FA5}">
                      <a16:colId xmlns:a16="http://schemas.microsoft.com/office/drawing/2014/main" val="3961076196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3029873244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1468292623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2653010343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3197806836"/>
                    </a:ext>
                  </a:extLst>
                </a:gridCol>
              </a:tblGrid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88830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3572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6965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53360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89188"/>
                  </a:ext>
                </a:extLst>
              </a:tr>
            </a:tbl>
          </a:graphicData>
        </a:graphic>
      </p:graphicFrame>
      <p:graphicFrame>
        <p:nvGraphicFramePr>
          <p:cNvPr id="22" name="Tábláza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18818"/>
              </p:ext>
            </p:extLst>
          </p:nvPr>
        </p:nvGraphicFramePr>
        <p:xfrm>
          <a:off x="4992254" y="1450109"/>
          <a:ext cx="3639130" cy="3426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826">
                  <a:extLst>
                    <a:ext uri="{9D8B030D-6E8A-4147-A177-3AD203B41FA5}">
                      <a16:colId xmlns:a16="http://schemas.microsoft.com/office/drawing/2014/main" val="3961076196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3029873244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1468292623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2653010343"/>
                    </a:ext>
                  </a:extLst>
                </a:gridCol>
                <a:gridCol w="727826">
                  <a:extLst>
                    <a:ext uri="{9D8B030D-6E8A-4147-A177-3AD203B41FA5}">
                      <a16:colId xmlns:a16="http://schemas.microsoft.com/office/drawing/2014/main" val="3197806836"/>
                    </a:ext>
                  </a:extLst>
                </a:gridCol>
              </a:tblGrid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88830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3572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6965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53360"/>
                  </a:ext>
                </a:extLst>
              </a:tr>
              <a:tr h="685338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89188"/>
                  </a:ext>
                </a:extLst>
              </a:tr>
            </a:tbl>
          </a:graphicData>
        </a:graphic>
      </p:graphicFrame>
      <p:pic>
        <p:nvPicPr>
          <p:cNvPr id="23" name="Kép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8" y="2868913"/>
            <a:ext cx="365230" cy="589081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8" y="4217815"/>
            <a:ext cx="365230" cy="589081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18" y="3556334"/>
            <a:ext cx="365230" cy="589081"/>
          </a:xfrm>
          <a:prstGeom prst="rect">
            <a:avLst/>
          </a:prstGeom>
        </p:spPr>
      </p:pic>
      <p:pic>
        <p:nvPicPr>
          <p:cNvPr id="28" name="Kép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77" y="4217815"/>
            <a:ext cx="365230" cy="589081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4" y="3556334"/>
            <a:ext cx="365230" cy="589081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80" y="4217815"/>
            <a:ext cx="365230" cy="589081"/>
          </a:xfrm>
          <a:prstGeom prst="rect">
            <a:avLst/>
          </a:prstGeom>
        </p:spPr>
      </p:pic>
      <p:pic>
        <p:nvPicPr>
          <p:cNvPr id="31" name="Kép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4" y="2168041"/>
            <a:ext cx="365230" cy="589081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943592" y="5201662"/>
            <a:ext cx="2890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Pontosan 9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huszárnak kell</a:t>
            </a:r>
            <a:b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lennie!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087596" y="5201662"/>
            <a:ext cx="344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huszároknak páronként ne üssék </a:t>
            </a:r>
          </a:p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egymást!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46" y="4230835"/>
            <a:ext cx="365230" cy="589081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03" y="4217814"/>
            <a:ext cx="365230" cy="589081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46" y="2868913"/>
            <a:ext cx="365230" cy="589081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74" y="3528634"/>
            <a:ext cx="365230" cy="589081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60" y="4217813"/>
            <a:ext cx="365230" cy="589081"/>
          </a:xfrm>
          <a:prstGeom prst="rect">
            <a:avLst/>
          </a:prstGeom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51" y="3528634"/>
            <a:ext cx="365230" cy="589081"/>
          </a:xfrm>
          <a:prstGeom prst="rect">
            <a:avLst/>
          </a:prstGeom>
        </p:spPr>
      </p:pic>
      <p:pic>
        <p:nvPicPr>
          <p:cNvPr id="38" name="Kép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65" y="2868912"/>
            <a:ext cx="365230" cy="589081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51" y="2168040"/>
            <a:ext cx="365230" cy="589081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660" y="1484611"/>
            <a:ext cx="365230" cy="58908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1217325" y="641346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Érvénytelen megoldás.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5789743" y="64134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Érvényes megoldás.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1101071" y="5972437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több, se kevesebb!!!!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66</TotalTime>
  <Words>37</Words>
  <Application>Microsoft Office PowerPoint</Application>
  <PresentationFormat>Diavetítés a képernyőre (4:3 oldalarány)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Kilenc huszár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14</cp:revision>
  <dcterms:created xsi:type="dcterms:W3CDTF">2018-12-01T12:42:35Z</dcterms:created>
  <dcterms:modified xsi:type="dcterms:W3CDTF">2018-12-09T11:05:50Z</dcterms:modified>
</cp:coreProperties>
</file>