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4025" r:id="rId2"/>
    <p:sldMasterId id="2147484064" r:id="rId3"/>
  </p:sldMasterIdLst>
  <p:sldIdLst>
    <p:sldId id="256" r:id="rId4"/>
    <p:sldId id="269" r:id="rId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9BA"/>
    <a:srgbClr val="F6B566"/>
    <a:srgbClr val="A25D0A"/>
    <a:srgbClr val="F3A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289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990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328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9879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9577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0203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2506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85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08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113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68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483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8360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9218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3963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6399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94947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8665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1188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373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7995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18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4306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35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tx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2352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67156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157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632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3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324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633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35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68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272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907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Kocka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3416074" y="4339125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CTU Open 2018 - Die</a:t>
            </a:r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0302">
            <a:off x="5700409" y="2205730"/>
            <a:ext cx="3015574" cy="188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3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433794" y="368252"/>
            <a:ext cx="246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Lehetséges elforgatások: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94" y="976699"/>
            <a:ext cx="777300" cy="777300"/>
          </a:xfrm>
          <a:prstGeom prst="rect">
            <a:avLst/>
          </a:prstGeom>
        </p:spPr>
      </p:pic>
      <p:pic>
        <p:nvPicPr>
          <p:cNvPr id="43" name="Kép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49" y="995762"/>
            <a:ext cx="777300" cy="777300"/>
          </a:xfrm>
          <a:prstGeom prst="rect">
            <a:avLst/>
          </a:prstGeom>
        </p:spPr>
      </p:pic>
      <p:pic>
        <p:nvPicPr>
          <p:cNvPr id="44" name="Kép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04" y="976699"/>
            <a:ext cx="777300" cy="777300"/>
          </a:xfrm>
          <a:prstGeom prst="rect">
            <a:avLst/>
          </a:prstGeom>
        </p:spPr>
      </p:pic>
      <p:pic>
        <p:nvPicPr>
          <p:cNvPr id="45" name="Kép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559" y="976699"/>
            <a:ext cx="777300" cy="77730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94" y="1937282"/>
            <a:ext cx="777300" cy="777300"/>
          </a:xfrm>
          <a:prstGeom prst="rect">
            <a:avLst/>
          </a:prstGeom>
        </p:spPr>
      </p:pic>
      <p:pic>
        <p:nvPicPr>
          <p:cNvPr id="46" name="Kép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62049" y="1937282"/>
            <a:ext cx="777300" cy="777300"/>
          </a:xfrm>
          <a:prstGeom prst="rect">
            <a:avLst/>
          </a:prstGeom>
        </p:spPr>
      </p:pic>
      <p:pic>
        <p:nvPicPr>
          <p:cNvPr id="47" name="Kép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04" y="1937282"/>
            <a:ext cx="777300" cy="777300"/>
          </a:xfrm>
          <a:prstGeom prst="rect">
            <a:avLst/>
          </a:prstGeom>
        </p:spPr>
      </p:pic>
      <p:pic>
        <p:nvPicPr>
          <p:cNvPr id="48" name="Kép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18559" y="1937282"/>
            <a:ext cx="777300" cy="77730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11" y="2897865"/>
            <a:ext cx="777300" cy="777300"/>
          </a:xfrm>
          <a:prstGeom prst="rect">
            <a:avLst/>
          </a:prstGeom>
        </p:spPr>
      </p:pic>
      <p:pic>
        <p:nvPicPr>
          <p:cNvPr id="49" name="Kép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62049" y="2897865"/>
            <a:ext cx="777300" cy="777300"/>
          </a:xfrm>
          <a:prstGeom prst="rect">
            <a:avLst/>
          </a:prstGeom>
        </p:spPr>
      </p:pic>
      <p:pic>
        <p:nvPicPr>
          <p:cNvPr id="50" name="Kép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04" y="2897865"/>
            <a:ext cx="777300" cy="777300"/>
          </a:xfrm>
          <a:prstGeom prst="rect">
            <a:avLst/>
          </a:prstGeom>
        </p:spPr>
      </p:pic>
      <p:pic>
        <p:nvPicPr>
          <p:cNvPr id="51" name="Kép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18559" y="2897865"/>
            <a:ext cx="777300" cy="777300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11" y="3858448"/>
            <a:ext cx="777300" cy="777300"/>
          </a:xfrm>
          <a:prstGeom prst="rect">
            <a:avLst/>
          </a:prstGeom>
        </p:spPr>
      </p:pic>
      <p:pic>
        <p:nvPicPr>
          <p:cNvPr id="52" name="Kép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49" y="3858448"/>
            <a:ext cx="777300" cy="777300"/>
          </a:xfrm>
          <a:prstGeom prst="rect">
            <a:avLst/>
          </a:prstGeom>
        </p:spPr>
      </p:pic>
      <p:pic>
        <p:nvPicPr>
          <p:cNvPr id="53" name="Kép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04" y="3858448"/>
            <a:ext cx="777300" cy="777300"/>
          </a:xfrm>
          <a:prstGeom prst="rect">
            <a:avLst/>
          </a:prstGeom>
        </p:spPr>
      </p:pic>
      <p:pic>
        <p:nvPicPr>
          <p:cNvPr id="54" name="Kép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559" y="3858448"/>
            <a:ext cx="777300" cy="777300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3" y="4819031"/>
            <a:ext cx="757695" cy="757695"/>
          </a:xfrm>
          <a:prstGeom prst="rect">
            <a:avLst/>
          </a:prstGeom>
        </p:spPr>
      </p:pic>
      <p:pic>
        <p:nvPicPr>
          <p:cNvPr id="55" name="Kép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54" y="4819029"/>
            <a:ext cx="757695" cy="757695"/>
          </a:xfrm>
          <a:prstGeom prst="rect">
            <a:avLst/>
          </a:prstGeom>
        </p:spPr>
      </p:pic>
      <p:pic>
        <p:nvPicPr>
          <p:cNvPr id="56" name="Kép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04" y="4819029"/>
            <a:ext cx="757695" cy="757695"/>
          </a:xfrm>
          <a:prstGeom prst="rect">
            <a:avLst/>
          </a:prstGeom>
        </p:spPr>
      </p:pic>
      <p:pic>
        <p:nvPicPr>
          <p:cNvPr id="57" name="Kép 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64" y="4819030"/>
            <a:ext cx="757695" cy="757695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3" y="5760009"/>
            <a:ext cx="757695" cy="757695"/>
          </a:xfrm>
          <a:prstGeom prst="rect">
            <a:avLst/>
          </a:prstGeom>
        </p:spPr>
      </p:pic>
      <p:pic>
        <p:nvPicPr>
          <p:cNvPr id="58" name="Kép 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81653" y="5760005"/>
            <a:ext cx="757695" cy="757695"/>
          </a:xfrm>
          <a:prstGeom prst="rect">
            <a:avLst/>
          </a:prstGeom>
        </p:spPr>
      </p:pic>
      <p:pic>
        <p:nvPicPr>
          <p:cNvPr id="59" name="Kép 5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03" y="5760005"/>
            <a:ext cx="757695" cy="757695"/>
          </a:xfrm>
          <a:prstGeom prst="rect">
            <a:avLst/>
          </a:prstGeom>
        </p:spPr>
      </p:pic>
      <p:pic>
        <p:nvPicPr>
          <p:cNvPr id="61" name="Kép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38164" y="5760005"/>
            <a:ext cx="757695" cy="757695"/>
          </a:xfrm>
          <a:prstGeom prst="rect">
            <a:avLst/>
          </a:prstGeom>
        </p:spPr>
      </p:pic>
      <p:sp>
        <p:nvSpPr>
          <p:cNvPr id="62" name="Szövegdoboz 61"/>
          <p:cNvSpPr txBox="1"/>
          <p:nvPr/>
        </p:nvSpPr>
        <p:spPr>
          <a:xfrm>
            <a:off x="5139721" y="368252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Mátrix felírása string alakban: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Szövegdoboz 62"/>
          <p:cNvSpPr txBox="1"/>
          <p:nvPr/>
        </p:nvSpPr>
        <p:spPr>
          <a:xfrm>
            <a:off x="5809775" y="1111441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: : : o : : : :</a:t>
            </a:r>
            <a:endParaRPr lang="hu-HU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Szövegdoboz 63"/>
          <p:cNvSpPr txBox="1"/>
          <p:nvPr/>
        </p:nvSpPr>
        <p:spPr>
          <a:xfrm>
            <a:off x="4746218" y="1993113"/>
            <a:ext cx="1702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: : : : : : : o</a:t>
            </a:r>
            <a:endParaRPr lang="hu-HU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Szövegdoboz 64"/>
          <p:cNvSpPr txBox="1"/>
          <p:nvPr/>
        </p:nvSpPr>
        <p:spPr>
          <a:xfrm>
            <a:off x="6870443" y="1993112"/>
            <a:ext cx="1702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: o : : : o : :</a:t>
            </a:r>
            <a:endParaRPr lang="hu-HU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Szövegdoboz 65"/>
          <p:cNvSpPr txBox="1"/>
          <p:nvPr/>
        </p:nvSpPr>
        <p:spPr>
          <a:xfrm>
            <a:off x="4727681" y="2916262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: : : o : : : o</a:t>
            </a:r>
            <a:endParaRPr lang="hu-HU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Szövegdoboz 66"/>
          <p:cNvSpPr txBox="1"/>
          <p:nvPr/>
        </p:nvSpPr>
        <p:spPr>
          <a:xfrm>
            <a:off x="6835978" y="2916262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: o : o : o : :</a:t>
            </a:r>
            <a:endParaRPr lang="hu-HU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Szövegdoboz 67"/>
          <p:cNvSpPr txBox="1"/>
          <p:nvPr/>
        </p:nvSpPr>
        <p:spPr>
          <a:xfrm>
            <a:off x="5706381" y="4016265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: o : : : o : o</a:t>
            </a:r>
            <a:endParaRPr lang="hu-HU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Szövegdoboz 68"/>
          <p:cNvSpPr txBox="1"/>
          <p:nvPr/>
        </p:nvSpPr>
        <p:spPr>
          <a:xfrm>
            <a:off x="5671916" y="4967043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: o </a:t>
            </a:r>
            <a:r>
              <a:rPr lang="hu-HU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hu-HU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: o</a:t>
            </a:r>
            <a:endParaRPr lang="hu-HU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Szövegdoboz 69"/>
          <p:cNvSpPr txBox="1"/>
          <p:nvPr/>
        </p:nvSpPr>
        <p:spPr>
          <a:xfrm>
            <a:off x="4624286" y="5836212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hu-HU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hu-HU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hu-HU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hu-HU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hu-HU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hu-HU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Szövegdoboz 70"/>
          <p:cNvSpPr txBox="1"/>
          <p:nvPr/>
        </p:nvSpPr>
        <p:spPr>
          <a:xfrm>
            <a:off x="6767048" y="5826101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: </a:t>
            </a:r>
            <a:r>
              <a:rPr lang="hu-HU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hu-HU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: o </a:t>
            </a:r>
            <a:r>
              <a:rPr lang="hu-HU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: o</a:t>
            </a:r>
            <a:endParaRPr lang="hu-HU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2" name="Táblázat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180497"/>
              </p:ext>
            </p:extLst>
          </p:nvPr>
        </p:nvGraphicFramePr>
        <p:xfrm>
          <a:off x="4680939" y="881910"/>
          <a:ext cx="4064536" cy="57815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9969">
                  <a:extLst>
                    <a:ext uri="{9D8B030D-6E8A-4147-A177-3AD203B41FA5}">
                      <a16:colId xmlns:a16="http://schemas.microsoft.com/office/drawing/2014/main" val="4084889449"/>
                    </a:ext>
                  </a:extLst>
                </a:gridCol>
                <a:gridCol w="1214567">
                  <a:extLst>
                    <a:ext uri="{9D8B030D-6E8A-4147-A177-3AD203B41FA5}">
                      <a16:colId xmlns:a16="http://schemas.microsoft.com/office/drawing/2014/main" val="2049723628"/>
                    </a:ext>
                  </a:extLst>
                </a:gridCol>
              </a:tblGrid>
              <a:tr h="642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: : : o : : :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mtClean="0"/>
                        <a:t>1</a:t>
                      </a:r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66584"/>
                  </a:ext>
                </a:extLst>
              </a:tr>
              <a:tr h="642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: : : : : : :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mtClean="0"/>
                        <a:t>2</a:t>
                      </a:r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556921"/>
                  </a:ext>
                </a:extLst>
              </a:tr>
              <a:tr h="642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: o : : : o :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mtClean="0"/>
                        <a:t>2</a:t>
                      </a:r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518939"/>
                  </a:ext>
                </a:extLst>
              </a:tr>
              <a:tr h="642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: : : o : : :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mtClean="0"/>
                        <a:t>3</a:t>
                      </a:r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438848"/>
                  </a:ext>
                </a:extLst>
              </a:tr>
              <a:tr h="642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: o : o : o :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mtClean="0"/>
                        <a:t>3</a:t>
                      </a:r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8575"/>
                  </a:ext>
                </a:extLst>
              </a:tr>
              <a:tr h="642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: o : : : o :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mtClean="0"/>
                        <a:t>4</a:t>
                      </a:r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022560"/>
                  </a:ext>
                </a:extLst>
              </a:tr>
              <a:tr h="642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: o : o : o :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mtClean="0"/>
                        <a:t>5</a:t>
                      </a:r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38874"/>
                  </a:ext>
                </a:extLst>
              </a:tr>
              <a:tr h="642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o o : : : o o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mtClean="0"/>
                        <a:t>6</a:t>
                      </a:r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84646"/>
                  </a:ext>
                </a:extLst>
              </a:tr>
              <a:tr h="642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: o o : o o :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smtClean="0"/>
                        <a:t>6</a:t>
                      </a:r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26397"/>
                  </a:ext>
                </a:extLst>
              </a:tr>
            </a:tbl>
          </a:graphicData>
        </a:graphic>
      </p:graphicFrame>
      <p:sp>
        <p:nvSpPr>
          <p:cNvPr id="14" name="Téglalap 13"/>
          <p:cNvSpPr/>
          <p:nvPr/>
        </p:nvSpPr>
        <p:spPr>
          <a:xfrm>
            <a:off x="4873557" y="184826"/>
            <a:ext cx="3521413" cy="622570"/>
          </a:xfrm>
          <a:prstGeom prst="rect">
            <a:avLst/>
          </a:prstGeom>
          <a:solidFill>
            <a:srgbClr val="FEF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Táblázatba rendezés, ahol a stringek a kulcsok: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6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rcel">
  <a:themeElements>
    <a:clrScheme name="Papí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TM02900688[[fn=Dimenzió]]</Template>
  <TotalTime>95</TotalTime>
  <Words>194</Words>
  <Application>Microsoft Office PowerPoint</Application>
  <PresentationFormat>Diavetítés a képernyőre (4:3 oldalarány)</PresentationFormat>
  <Paragraphs>32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3</vt:i4>
      </vt:variant>
      <vt:variant>
        <vt:lpstr>Diacímek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Gill Sans MT</vt:lpstr>
      <vt:lpstr>Times New Roman</vt:lpstr>
      <vt:lpstr>Wingdings 2</vt:lpstr>
      <vt:lpstr>HDOfficeLightV0</vt:lpstr>
      <vt:lpstr>1_HDOfficeLightV0</vt:lpstr>
      <vt:lpstr>Parcel</vt:lpstr>
      <vt:lpstr>Kocka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Windows-felhasználó</dc:creator>
  <cp:lastModifiedBy>Windows-felhasználó</cp:lastModifiedBy>
  <cp:revision>18</cp:revision>
  <dcterms:created xsi:type="dcterms:W3CDTF">2018-12-01T12:42:35Z</dcterms:created>
  <dcterms:modified xsi:type="dcterms:W3CDTF">2018-12-08T15:30:03Z</dcterms:modified>
</cp:coreProperties>
</file>