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8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3A03B"/>
    <a:srgbClr val="F6B566"/>
    <a:srgbClr val="A25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9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Lapjárás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005383" y="4292943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Croatian Open Competition in Informatics 2017/2018 Contest #2 - Doktor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2356">
            <a:off x="392528" y="1350349"/>
            <a:ext cx="2810808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378944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426188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473641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515551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Jobb oldali kapcsos zárójel 4"/>
          <p:cNvSpPr/>
          <p:nvPr/>
        </p:nvSpPr>
        <p:spPr>
          <a:xfrm rot="5400000">
            <a:off x="5022169" y="2890755"/>
            <a:ext cx="266700" cy="811530"/>
          </a:xfrm>
          <a:prstGeom prst="rightBrace">
            <a:avLst/>
          </a:prstGeom>
          <a:ln w="1270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005478" y="3512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5664558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5      6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Jobb oldali kapcsos zárójel 4"/>
          <p:cNvSpPr/>
          <p:nvPr/>
        </p:nvSpPr>
        <p:spPr>
          <a:xfrm rot="5400000">
            <a:off x="5539740" y="1776330"/>
            <a:ext cx="266700" cy="3040380"/>
          </a:xfrm>
          <a:prstGeom prst="rightBrace">
            <a:avLst/>
          </a:prstGeom>
          <a:ln w="1270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516880" y="3512317"/>
            <a:ext cx="39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606991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Jobb oldali kapcsos zárójel 4"/>
          <p:cNvSpPr/>
          <p:nvPr/>
        </p:nvSpPr>
        <p:spPr>
          <a:xfrm rot="5400000">
            <a:off x="5936569" y="2890755"/>
            <a:ext cx="266700" cy="811530"/>
          </a:xfrm>
          <a:prstGeom prst="rightBrace">
            <a:avLst/>
          </a:prstGeom>
          <a:ln w="1270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919878" y="3512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656521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699193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745675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791395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hu-HU" sz="3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Jobb oldali kapcsos zárójel 4"/>
          <p:cNvSpPr/>
          <p:nvPr/>
        </p:nvSpPr>
        <p:spPr>
          <a:xfrm rot="5400000">
            <a:off x="7780609" y="2890755"/>
            <a:ext cx="266700" cy="811530"/>
          </a:xfrm>
          <a:prstGeom prst="rightBrace">
            <a:avLst/>
          </a:prstGeom>
          <a:ln w="1270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7763918" y="3512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831019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1145309" y="2151966"/>
            <a:ext cx="5311" cy="1043354"/>
          </a:xfrm>
          <a:prstGeom prst="line">
            <a:avLst/>
          </a:prstGeom>
          <a:ln w="28575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149582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3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194540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241022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Jobb oldali kapcsos zárójel 2"/>
          <p:cNvSpPr/>
          <p:nvPr/>
        </p:nvSpPr>
        <p:spPr>
          <a:xfrm rot="5400000">
            <a:off x="2276879" y="2955917"/>
            <a:ext cx="266700" cy="811530"/>
          </a:xfrm>
          <a:prstGeom prst="rightBrace">
            <a:avLst/>
          </a:prstGeom>
          <a:ln w="1270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260188" y="3577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241022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Jobb oldali kapcsos zárójel 2"/>
          <p:cNvSpPr/>
          <p:nvPr/>
        </p:nvSpPr>
        <p:spPr>
          <a:xfrm rot="5400000">
            <a:off x="2285653" y="2245006"/>
            <a:ext cx="266700" cy="2233352"/>
          </a:xfrm>
          <a:prstGeom prst="rightBrace">
            <a:avLst/>
          </a:prstGeom>
          <a:ln w="12700">
            <a:solidFill>
              <a:srgbClr val="F3A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260188" y="3577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288266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3339869" y="2119816"/>
            <a:ext cx="5311" cy="1043354"/>
          </a:xfrm>
          <a:prstGeom prst="line">
            <a:avLst/>
          </a:prstGeom>
          <a:ln w="28575">
            <a:solidFill>
              <a:srgbClr val="F6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1302327" y="231832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3      2      1      7      5      6      4      8</a:t>
            </a:r>
            <a:endParaRPr lang="hu-HU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49578" y="402925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pontok kumulált összege: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9577" y="458503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0          0              1               1              1             2              3             3              3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132</TotalTime>
  <Words>455</Words>
  <Application>Microsoft Office PowerPoint</Application>
  <PresentationFormat>Diavetítés a képernyőre (4:3 oldalarány)</PresentationFormat>
  <Paragraphs>65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Lapjárás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32</cp:revision>
  <dcterms:created xsi:type="dcterms:W3CDTF">2018-12-01T12:42:35Z</dcterms:created>
  <dcterms:modified xsi:type="dcterms:W3CDTF">2018-12-09T14:49:33Z</dcterms:modified>
</cp:coreProperties>
</file>