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notesMasterIdLst>
    <p:notesMasterId r:id="rId7"/>
  </p:notesMasterIdLst>
  <p:sldIdLst>
    <p:sldId id="256" r:id="rId4"/>
    <p:sldId id="269" r:id="rId5"/>
    <p:sldId id="27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A"/>
    <a:srgbClr val="F6B566"/>
    <a:srgbClr val="A25D0A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3EF3C-BA6A-40F2-A3F5-CDF8A24D237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63AAC-5A96-40B5-A789-EFC85A21B5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8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63AAC-5A96-40B5-A789-EFC85A21B5D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9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Sánta kutya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945911" y="4339126"/>
            <a:ext cx="72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German Collegiate Programming Contest 2017 - Problem D - Pants on Fire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2" y="2033820"/>
            <a:ext cx="2152075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940310" y="1126788"/>
            <a:ext cx="637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adott N állítás „a are worse than b” alakban, és egy további  állítás </a:t>
            </a:r>
          </a:p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„x are worse than y”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706639" y="446053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Megoldás: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3274008" y="2212638"/>
            <a:ext cx="460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logikailag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következik az első N állításból</a:t>
            </a:r>
            <a:endParaRPr lang="hu-HU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logikailag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következik az első N állításból</a:t>
            </a:r>
            <a:endParaRPr lang="hu-HU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Egyik sem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2010072" y="4460538"/>
            <a:ext cx="694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Floyd-Warshall algoritmus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alkalmazása az N darab állítás tranzitív </a:t>
            </a:r>
            <a:endParaRPr lang="hu-HU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ezártjának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kiszámolására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 reprezentálható a következő módon (</a:t>
            </a:r>
            <a:r>
              <a:rPr lang="hu-HU" smtClean="0">
                <a:solidFill>
                  <a:schemeClr val="bg1"/>
                </a:solidFill>
              </a:rPr>
              <a:t>≺) 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zövegdoboz 72"/>
          <p:cNvSpPr txBox="1"/>
          <p:nvPr/>
        </p:nvSpPr>
        <p:spPr>
          <a:xfrm>
            <a:off x="706639" y="221263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kell döntenünk, hogy: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Szövegdoboz 74"/>
          <p:cNvSpPr txBox="1"/>
          <p:nvPr/>
        </p:nvSpPr>
        <p:spPr>
          <a:xfrm>
            <a:off x="706639" y="11267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Probléma: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13" y="4919198"/>
            <a:ext cx="1372444" cy="68622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13" y="3089411"/>
            <a:ext cx="1372444" cy="8234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13" y="1058302"/>
            <a:ext cx="1372444" cy="78435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00" y="3089411"/>
            <a:ext cx="1520830" cy="76041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00" y="4759149"/>
            <a:ext cx="1512230" cy="100632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00" y="1058302"/>
            <a:ext cx="1512230" cy="784352"/>
          </a:xfrm>
          <a:prstGeom prst="rect">
            <a:avLst/>
          </a:prstGeom>
        </p:spPr>
      </p:pic>
      <p:cxnSp>
        <p:nvCxnSpPr>
          <p:cNvPr id="11" name="Egyenes összekötő nyíllal 10"/>
          <p:cNvCxnSpPr>
            <a:stCxn id="5" idx="3"/>
            <a:endCxn id="9" idx="1"/>
          </p:cNvCxnSpPr>
          <p:nvPr/>
        </p:nvCxnSpPr>
        <p:spPr>
          <a:xfrm>
            <a:off x="2313857" y="1450478"/>
            <a:ext cx="100544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 flipV="1">
            <a:off x="2313857" y="1874557"/>
            <a:ext cx="1005444" cy="28845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endCxn id="9" idx="2"/>
          </p:cNvCxnSpPr>
          <p:nvPr/>
        </p:nvCxnSpPr>
        <p:spPr>
          <a:xfrm flipV="1">
            <a:off x="4071115" y="1842654"/>
            <a:ext cx="4300" cy="12425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3" idx="0"/>
            <a:endCxn id="4" idx="2"/>
          </p:cNvCxnSpPr>
          <p:nvPr/>
        </p:nvCxnSpPr>
        <p:spPr>
          <a:xfrm flipV="1">
            <a:off x="1627635" y="3912878"/>
            <a:ext cx="0" cy="10063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örbe összekötő 19"/>
          <p:cNvCxnSpPr>
            <a:stCxn id="7" idx="3"/>
            <a:endCxn id="9" idx="3"/>
          </p:cNvCxnSpPr>
          <p:nvPr/>
        </p:nvCxnSpPr>
        <p:spPr>
          <a:xfrm flipV="1">
            <a:off x="4831530" y="1450478"/>
            <a:ext cx="12700" cy="3811831"/>
          </a:xfrm>
          <a:prstGeom prst="curvedConnector3">
            <a:avLst>
              <a:gd name="adj1" fmla="val 354544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6022109" y="1450478"/>
            <a:ext cx="188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S </a:t>
            </a:r>
            <a:r>
              <a:rPr lang="hu-HU">
                <a:solidFill>
                  <a:schemeClr val="bg1"/>
                </a:solidFill>
              </a:rPr>
              <a:t>∈</a:t>
            </a:r>
            <a:r>
              <a:rPr lang="hu-HU"/>
              <a:t> </a:t>
            </a:r>
            <a:r>
              <a:rPr lang="hu-HU" smtClean="0">
                <a:solidFill>
                  <a:schemeClr val="bg1"/>
                </a:solidFill>
              </a:rPr>
              <a:t>≺ : Fact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2109" y="2094576"/>
            <a:ext cx="301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</a:t>
            </a:r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hu-HU">
                <a:solidFill>
                  <a:schemeClr val="bg1"/>
                </a:solidFill>
              </a:rPr>
              <a:t>∈</a:t>
            </a:r>
            <a:r>
              <a:rPr lang="hu-HU"/>
              <a:t> </a:t>
            </a:r>
            <a:r>
              <a:rPr lang="hu-HU" smtClean="0">
                <a:solidFill>
                  <a:schemeClr val="bg1"/>
                </a:solidFill>
              </a:rPr>
              <a:t>≺ : </a:t>
            </a:r>
            <a:r>
              <a:rPr lang="hu-HU" smtClean="0">
                <a:solidFill>
                  <a:schemeClr val="bg1"/>
                </a:solidFill>
              </a:rPr>
              <a:t>Alternative </a:t>
            </a:r>
            <a:r>
              <a:rPr lang="hu-HU" smtClean="0">
                <a:solidFill>
                  <a:schemeClr val="bg1"/>
                </a:solidFill>
              </a:rPr>
              <a:t>Fact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6022109" y="2715830"/>
            <a:ext cx="27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Egyik sem: Pants on Fire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120</TotalTime>
  <Words>107</Words>
  <Application>Microsoft Office PowerPoint</Application>
  <PresentationFormat>Diavetítés a képernyőre (4:3 oldalarány)</PresentationFormat>
  <Paragraphs>16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1_HDOfficeLightV0</vt:lpstr>
      <vt:lpstr>Parcel</vt:lpstr>
      <vt:lpstr>Sánta kutya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26</cp:revision>
  <dcterms:created xsi:type="dcterms:W3CDTF">2018-12-01T12:42:35Z</dcterms:created>
  <dcterms:modified xsi:type="dcterms:W3CDTF">2018-12-09T10:27:48Z</dcterms:modified>
</cp:coreProperties>
</file>