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9/30/2025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457" y="4141999"/>
            <a:ext cx="4422503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Bala Praharsha </a:t>
            </a:r>
            <a:r>
              <a:rPr lang="en-US" b="0" dirty="0" err="1">
                <a:solidFill>
                  <a:schemeClr val="tx1"/>
                </a:solidFill>
              </a:rPr>
              <a:t>Mannepalli</a:t>
            </a:r>
            <a:endParaRPr lang="en-US" b="0" dirty="0">
              <a:solidFill>
                <a:schemeClr val="tx1"/>
              </a:solidFill>
            </a:endParaRPr>
          </a:p>
          <a:p>
            <a:pPr algn="r"/>
            <a:r>
              <a:rPr lang="en-IN" dirty="0"/>
              <a:t>INTERNSHIP_17546440516895be537820f 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172" y="1435579"/>
            <a:ext cx="5520390" cy="743448"/>
          </a:xfrm>
        </p:spPr>
        <p:txBody>
          <a:bodyPr>
            <a:noAutofit/>
          </a:bodyPr>
          <a:lstStyle/>
          <a:p>
            <a:r>
              <a:rPr lang="en-IN" sz="4800" dirty="0"/>
              <a:t>Airbnb Hotel Booking Analysis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BB9BD-ADAF-B600-CC96-146F6368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33" y="1266060"/>
            <a:ext cx="8633113" cy="52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F8ACA-348E-7E56-A13D-E2EC1F40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19" y="1265438"/>
            <a:ext cx="8665444" cy="52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569711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Airbnb has transformed the hospitality industry by connecting travelers with unique lodging options. However, with thousands of listings across cities, </a:t>
            </a:r>
            <a:r>
              <a:rPr lang="en-US" sz="2800" b="1" dirty="0"/>
              <a:t>hosts face challenges in optimizing pricing, availability, and guest satisfaction</a:t>
            </a:r>
            <a:r>
              <a:rPr lang="en-US" sz="2800" dirty="0"/>
              <a:t>, while Airbnb aims to </a:t>
            </a:r>
            <a:r>
              <a:rPr lang="en-US" sz="2800" b="1" dirty="0"/>
              <a:t>enhance user experience and platform efficiency</a:t>
            </a:r>
            <a:r>
              <a:rPr lang="en-US" sz="2800" dirty="0"/>
              <a:t>.</a:t>
            </a:r>
          </a:p>
          <a:p>
            <a:r>
              <a:rPr lang="en-US" sz="2800" dirty="0"/>
              <a:t>This project seeks to </a:t>
            </a:r>
            <a:r>
              <a:rPr lang="en-US" sz="2800" b="1" dirty="0"/>
              <a:t>analyze Airbnb booking data</a:t>
            </a:r>
            <a:r>
              <a:rPr lang="en-US" sz="2800" dirty="0"/>
              <a:t> to uncover patterns in property types, pricing strategies, host behavior, and guest preferences, providing </a:t>
            </a:r>
            <a:r>
              <a:rPr lang="en-US" sz="2800" b="1" dirty="0"/>
              <a:t>actionable insights</a:t>
            </a:r>
            <a:r>
              <a:rPr lang="en-US" sz="2800" dirty="0"/>
              <a:t> for both hosts and the platform.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8" y="805213"/>
            <a:ext cx="8434615" cy="830997"/>
          </a:xfrm>
        </p:spPr>
        <p:txBody>
          <a:bodyPr>
            <a:noAutofit/>
          </a:bodyPr>
          <a:lstStyle/>
          <a:p>
            <a:r>
              <a:rPr lang="en-GB" sz="3200" dirty="0"/>
              <a:t>Project Description</a:t>
            </a:r>
            <a:br>
              <a:rPr lang="en-GB" sz="3200" dirty="0"/>
            </a:br>
            <a:r>
              <a:rPr lang="en-GB" sz="3200" dirty="0"/>
              <a:t>[write detail description of your project ] </a:t>
            </a:r>
            <a:br>
              <a:rPr lang="en-GB" sz="3200" dirty="0"/>
            </a:b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E3DEA-798A-FC74-D6D0-70A9C5BCD898}"/>
              </a:ext>
            </a:extLst>
          </p:cNvPr>
          <p:cNvSpPr txBox="1"/>
          <p:nvPr/>
        </p:nvSpPr>
        <p:spPr>
          <a:xfrm>
            <a:off x="660398" y="1975254"/>
            <a:ext cx="7527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Analyze Airbnb booking data to uncover patterns in property types, pricing, and guest behavior.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Examine </a:t>
            </a:r>
            <a:r>
              <a:rPr lang="en-US" altLang="en-US" sz="2000" b="1" dirty="0">
                <a:latin typeface="Arial" panose="020B0604020202020204" pitchFamily="34" charset="0"/>
              </a:rPr>
              <a:t>host behavior</a:t>
            </a:r>
            <a:r>
              <a:rPr lang="en-US" altLang="en-US" sz="2000" dirty="0">
                <a:latin typeface="Arial" panose="020B0604020202020204" pitchFamily="34" charset="0"/>
              </a:rPr>
              <a:t>: verification status, listing counts, and availability.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Explore </a:t>
            </a:r>
            <a:r>
              <a:rPr lang="en-US" altLang="en-US" sz="2000" b="1" dirty="0">
                <a:latin typeface="Arial" panose="020B0604020202020204" pitchFamily="34" charset="0"/>
              </a:rPr>
              <a:t>pricing trends</a:t>
            </a:r>
            <a:r>
              <a:rPr lang="en-US" altLang="en-US" sz="2000" dirty="0">
                <a:latin typeface="Arial" panose="020B0604020202020204" pitchFamily="34" charset="0"/>
              </a:rPr>
              <a:t> and the relationship between property features and price.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Evaluate </a:t>
            </a:r>
            <a:r>
              <a:rPr lang="en-US" altLang="en-US" sz="2000" b="1" dirty="0">
                <a:latin typeface="Arial" panose="020B0604020202020204" pitchFamily="34" charset="0"/>
              </a:rPr>
              <a:t>guest satisfaction</a:t>
            </a:r>
            <a:r>
              <a:rPr lang="en-US" altLang="en-US" sz="2000" dirty="0">
                <a:latin typeface="Arial" panose="020B0604020202020204" pitchFamily="34" charset="0"/>
              </a:rPr>
              <a:t> through review ratings across room types and neighborhoods.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Study </a:t>
            </a:r>
            <a:r>
              <a:rPr lang="en-US" altLang="en-US" sz="2000" b="1" dirty="0">
                <a:latin typeface="Arial" panose="020B0604020202020204" pitchFamily="34" charset="0"/>
              </a:rPr>
              <a:t>service fee trends</a:t>
            </a:r>
            <a:r>
              <a:rPr lang="en-US" altLang="en-US" sz="2000" dirty="0">
                <a:latin typeface="Arial" panose="020B0604020202020204" pitchFamily="34" charset="0"/>
              </a:rPr>
              <a:t> and correlation with listing prices.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Provide </a:t>
            </a:r>
            <a:r>
              <a:rPr lang="en-US" altLang="en-US" sz="2000" b="1" dirty="0">
                <a:latin typeface="Arial" panose="020B0604020202020204" pitchFamily="34" charset="0"/>
              </a:rPr>
              <a:t>actionable insights</a:t>
            </a:r>
            <a:r>
              <a:rPr lang="en-US" altLang="en-US" sz="2000" dirty="0">
                <a:latin typeface="Arial" panose="020B0604020202020204" pitchFamily="34" charset="0"/>
              </a:rPr>
              <a:t> for hosts to optimize listings and improve guest experience.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- Airbnb Hosts: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Individual property owners and professional hosts.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 insights to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optimize pricing, availability, and property performance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- Airbnb Platform: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Leverages data to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enhance user experience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improve platform efficiency.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- Guests / Travelers: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Benefit indirectly from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better property availability, pricing transparency, and improved service quality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- Market Analysts / Researchers: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use findings to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understand trends in short-term rental markets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/>
              <a:t>Python:</a:t>
            </a:r>
            <a:r>
              <a:rPr lang="en-IN" dirty="0"/>
              <a:t> For data cleaning, analysis, and visualization.</a:t>
            </a:r>
          </a:p>
          <a:p>
            <a:pPr>
              <a:lnSpc>
                <a:spcPct val="100000"/>
              </a:lnSpc>
            </a:pPr>
            <a:r>
              <a:rPr lang="en-IN" b="1" dirty="0"/>
              <a:t>Pandas &amp; NumPy:</a:t>
            </a:r>
            <a:r>
              <a:rPr lang="en-IN" dirty="0"/>
              <a:t> Data manipulation and statistical calculations.</a:t>
            </a:r>
          </a:p>
          <a:p>
            <a:pPr>
              <a:lnSpc>
                <a:spcPct val="100000"/>
              </a:lnSpc>
            </a:pPr>
            <a:r>
              <a:rPr lang="en-IN" b="1" dirty="0"/>
              <a:t>Matplotlib &amp; Seaborn:</a:t>
            </a:r>
            <a:r>
              <a:rPr lang="en-IN" dirty="0"/>
              <a:t> Graphical visualizations and plots.</a:t>
            </a:r>
          </a:p>
          <a:p>
            <a:pPr>
              <a:lnSpc>
                <a:spcPct val="100000"/>
              </a:lnSpc>
            </a:pPr>
            <a:r>
              <a:rPr lang="en-IN" b="1" dirty="0" err="1"/>
              <a:t>Jupyter</a:t>
            </a:r>
            <a:r>
              <a:rPr lang="en-IN" b="1" dirty="0"/>
              <a:t> Notebook / Google </a:t>
            </a:r>
            <a:r>
              <a:rPr lang="en-IN" b="1" dirty="0" err="1"/>
              <a:t>Colab</a:t>
            </a:r>
            <a:r>
              <a:rPr lang="en-IN" b="1" dirty="0"/>
              <a:t>:</a:t>
            </a:r>
            <a:r>
              <a:rPr lang="en-IN" dirty="0"/>
              <a:t> Interactive coding and analysis environment.</a:t>
            </a:r>
          </a:p>
          <a:p>
            <a:pPr>
              <a:lnSpc>
                <a:spcPct val="100000"/>
              </a:lnSpc>
            </a:pPr>
            <a:r>
              <a:rPr lang="en-IN" b="1" dirty="0"/>
              <a:t>Airbnb Open Data:</a:t>
            </a:r>
            <a:r>
              <a:rPr lang="en-IN" dirty="0"/>
              <a:t> Source of booking and listing information.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B2AB62-9FC0-40D7-55DD-B46FDECF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57" y="1847264"/>
            <a:ext cx="3411872" cy="32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673B05-4FF7-FA33-6A0D-16A03CDD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04" y="1847264"/>
            <a:ext cx="3480927" cy="34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17C87D-B870-E36F-C97A-033C7A4D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06" y="1847264"/>
            <a:ext cx="3658208" cy="34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EAF6A1-CB74-1EBA-AC7D-F5FEC899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6" y="1706539"/>
            <a:ext cx="3343561" cy="35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DC1CA8-690F-1652-3343-C4E72288A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4865"/>
            <a:ext cx="4161453" cy="36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1340096-5221-00AB-3306-356753C3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53" y="1604865"/>
            <a:ext cx="3732245" cy="35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126D4D-E7B1-1BF7-1833-48FD4EAA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3" y="1540959"/>
            <a:ext cx="3343561" cy="37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CB2E352-38F9-6455-D8CB-7311B77A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06" y="1540960"/>
            <a:ext cx="3844212" cy="37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0268F7-26BC-166E-A0CE-5E0A0855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18" y="1540960"/>
            <a:ext cx="3922118" cy="37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361995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https://github.com/balapraharsha/VOIS_AICTE_Oct2025_BalaPraharshaMannepalli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</TotalTime>
  <Words>354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</vt:lpstr>
      <vt:lpstr>PROBLEM  STATEMENT</vt:lpstr>
      <vt:lpstr>Project Description [write detail description of your project ]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Bala Praharsha</cp:lastModifiedBy>
  <cp:revision>106</cp:revision>
  <dcterms:created xsi:type="dcterms:W3CDTF">2021-07-11T13:13:15Z</dcterms:created>
  <dcterms:modified xsi:type="dcterms:W3CDTF">2025-09-29T22:45:16Z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