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81" r:id="rId3"/>
    <p:sldId id="284" r:id="rId4"/>
    <p:sldId id="285" r:id="rId5"/>
    <p:sldId id="286" r:id="rId6"/>
    <p:sldId id="294" r:id="rId7"/>
    <p:sldId id="293" r:id="rId8"/>
    <p:sldId id="292" r:id="rId9"/>
    <p:sldId id="291" r:id="rId10"/>
    <p:sldId id="290" r:id="rId11"/>
    <p:sldId id="289" r:id="rId12"/>
    <p:sldId id="288" r:id="rId13"/>
    <p:sldId id="265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1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56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EE20B79-BB8B-41C9-8D06-72A0956F7D74}" type="datetimeFigureOut">
              <a:rPr lang="en-IN"/>
              <a:pPr>
                <a:defRPr/>
              </a:pPr>
              <a:t>24/03/2020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43FEBD4-96A6-4829-8DB8-86D91B228B3E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023468" y="2744787"/>
            <a:ext cx="3097064" cy="1368425"/>
          </a:xfrm>
        </p:spPr>
        <p:txBody>
          <a:bodyPr rtlCol="0"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IN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1988764" y="4221087"/>
            <a:ext cx="5166472" cy="57682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>
              <a:buNone/>
              <a:defRPr/>
            </a:lvl4pPr>
            <a:lvl5pPr marL="1828800" indent="0">
              <a:buNone/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395288" y="6308725"/>
            <a:ext cx="619283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971550" y="6381750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395288" y="1125538"/>
            <a:ext cx="83534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Placeholder 26"/>
          <p:cNvPicPr>
            <a:picLocks noChangeAspect="1"/>
          </p:cNvPicPr>
          <p:nvPr userDrawn="1"/>
        </p:nvPicPr>
        <p:blipFill>
          <a:blip r:embed="rId2" cstate="print"/>
          <a:srcRect l="30318" t="34656" r="25697" b="36041"/>
          <a:stretch>
            <a:fillRect/>
          </a:stretch>
        </p:blipFill>
        <p:spPr bwMode="auto">
          <a:xfrm>
            <a:off x="6588125" y="5581650"/>
            <a:ext cx="255587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7544" y="1412776"/>
            <a:ext cx="8208912" cy="4824536"/>
          </a:xfrm>
        </p:spPr>
        <p:txBody>
          <a:bodyPr rtlCol="0">
            <a:normAutofit/>
          </a:bodyPr>
          <a:lstStyle>
            <a:lvl1pPr marL="0" indent="0">
              <a:buNone/>
              <a:defRPr sz="9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588224" y="5589240"/>
            <a:ext cx="2555776" cy="1276332"/>
          </a:xfrm>
        </p:spPr>
        <p:txBody>
          <a:bodyPr rtlCol="0"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IN" noProof="0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332655"/>
            <a:ext cx="82296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1028700" y="635635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468313" y="6356350"/>
            <a:ext cx="476250" cy="365125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1E2892CD-9D1D-457C-9472-9C381898DD45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395288" y="6308725"/>
            <a:ext cx="619283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971550" y="6381750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95288" y="1125538"/>
            <a:ext cx="83534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Placeholder 26"/>
          <p:cNvPicPr>
            <a:picLocks noChangeAspect="1"/>
          </p:cNvPicPr>
          <p:nvPr userDrawn="1"/>
        </p:nvPicPr>
        <p:blipFill>
          <a:blip r:embed="rId2" cstate="print"/>
          <a:srcRect l="30318" t="34656" r="25697" b="36041"/>
          <a:stretch>
            <a:fillRect/>
          </a:stretch>
        </p:blipFill>
        <p:spPr bwMode="auto">
          <a:xfrm>
            <a:off x="6588125" y="5581650"/>
            <a:ext cx="255587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9552" y="1268760"/>
            <a:ext cx="8147248" cy="3744416"/>
          </a:xfrm>
        </p:spPr>
        <p:txBody>
          <a:bodyPr rtlCol="0">
            <a:normAutofit/>
          </a:bodyPr>
          <a:lstStyle>
            <a:lvl1pPr marL="0" indent="0">
              <a:buNone/>
              <a:defRPr sz="9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376" y="5085184"/>
            <a:ext cx="8147248" cy="80486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Source Sans Pro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588224" y="5589240"/>
            <a:ext cx="2555776" cy="1276332"/>
          </a:xfrm>
        </p:spPr>
        <p:txBody>
          <a:bodyPr rtlCol="0"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IN" noProof="0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332655"/>
            <a:ext cx="82296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1028700" y="635635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468313" y="6356350"/>
            <a:ext cx="476250" cy="365125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08D26F33-6A60-4E78-ADA2-81CDE8FDB718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 userDrawn="1"/>
        </p:nvPicPr>
        <p:blipFill>
          <a:blip r:embed="rId2" cstate="print"/>
          <a:srcRect r="7088" b="8002"/>
          <a:stretch>
            <a:fillRect/>
          </a:stretch>
        </p:blipFill>
        <p:spPr bwMode="auto">
          <a:xfrm>
            <a:off x="-90488" y="0"/>
            <a:ext cx="92344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Connector 3"/>
          <p:cNvCxnSpPr/>
          <p:nvPr userDrawn="1"/>
        </p:nvCxnSpPr>
        <p:spPr>
          <a:xfrm>
            <a:off x="395288" y="1125538"/>
            <a:ext cx="83534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32655"/>
            <a:ext cx="82296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395288" y="1125538"/>
            <a:ext cx="83534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395288" y="6308725"/>
            <a:ext cx="619283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971550" y="6381750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Placeholder 26"/>
          <p:cNvPicPr>
            <a:picLocks noChangeAspect="1"/>
          </p:cNvPicPr>
          <p:nvPr userDrawn="1"/>
        </p:nvPicPr>
        <p:blipFill>
          <a:blip r:embed="rId2" cstate="print"/>
          <a:srcRect l="30318" t="34656" r="25697" b="36041"/>
          <a:stretch>
            <a:fillRect/>
          </a:stretch>
        </p:blipFill>
        <p:spPr bwMode="auto">
          <a:xfrm>
            <a:off x="6588125" y="5581650"/>
            <a:ext cx="255587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588224" y="5589240"/>
            <a:ext cx="2555776" cy="1276332"/>
          </a:xfrm>
        </p:spPr>
        <p:txBody>
          <a:bodyPr rtlCol="0"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IN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4"/>
          </p:nvPr>
        </p:nvSpPr>
        <p:spPr>
          <a:xfrm>
            <a:off x="539750" y="1484313"/>
            <a:ext cx="8064500" cy="4032250"/>
          </a:xfrm>
        </p:spPr>
        <p:txBody>
          <a:bodyPr>
            <a:normAutofit/>
          </a:bodyPr>
          <a:lstStyle>
            <a:lvl1pPr>
              <a:defRPr sz="1600">
                <a:latin typeface="Source Sans Pro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1028700" y="635635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468313" y="6356350"/>
            <a:ext cx="476250" cy="365125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9773AB48-1D5F-4108-8340-FFBE8BF74252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395288" y="1125538"/>
            <a:ext cx="83534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395288" y="6308725"/>
            <a:ext cx="619283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971550" y="6381750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Placeholder 26"/>
          <p:cNvPicPr>
            <a:picLocks noChangeAspect="1"/>
          </p:cNvPicPr>
          <p:nvPr userDrawn="1"/>
        </p:nvPicPr>
        <p:blipFill>
          <a:blip r:embed="rId2" cstate="print"/>
          <a:srcRect l="30318" t="34656" r="25697" b="36041"/>
          <a:stretch>
            <a:fillRect/>
          </a:stretch>
        </p:blipFill>
        <p:spPr bwMode="auto">
          <a:xfrm>
            <a:off x="6588125" y="5581650"/>
            <a:ext cx="255587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1800">
                <a:latin typeface="Source Sans Pro" pitchFamily="34" charset="0"/>
              </a:defRPr>
            </a:lvl1pPr>
            <a:lvl2pPr marL="742950" indent="-285750">
              <a:buFont typeface="Wingdings" pitchFamily="2" charset="2"/>
              <a:buChar char="§"/>
              <a:defRPr sz="1800">
                <a:latin typeface="Source Sans Pro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3pPr>
            <a:lvl4pPr marL="16002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4pPr>
            <a:lvl5pPr marL="20574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588224" y="5589240"/>
            <a:ext cx="2555776" cy="1276332"/>
          </a:xfrm>
        </p:spPr>
        <p:txBody>
          <a:bodyPr rtlCol="0"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IN" noProof="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32655"/>
            <a:ext cx="82296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1028700" y="635635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468313" y="6356350"/>
            <a:ext cx="476250" cy="365125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E18FEEDB-C53C-48F9-B0FB-75E386DB5FBA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395288" y="1125538"/>
            <a:ext cx="83534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395288" y="6308725"/>
            <a:ext cx="619283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971550" y="6381750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Placeholder 26"/>
          <p:cNvPicPr>
            <a:picLocks noChangeAspect="1"/>
          </p:cNvPicPr>
          <p:nvPr userDrawn="1"/>
        </p:nvPicPr>
        <p:blipFill>
          <a:blip r:embed="rId2" cstate="print"/>
          <a:srcRect l="30318" t="34656" r="25697" b="36041"/>
          <a:stretch>
            <a:fillRect/>
          </a:stretch>
        </p:blipFill>
        <p:spPr bwMode="auto">
          <a:xfrm>
            <a:off x="6588125" y="5581650"/>
            <a:ext cx="255587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sz="1800">
                <a:latin typeface="Source Sans Pro" pitchFamily="34" charset="0"/>
              </a:defRPr>
            </a:lvl1pPr>
            <a:lvl2pPr marL="4572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2pPr>
            <a:lvl3pPr marL="9144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3pPr>
            <a:lvl4pPr marL="13716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4pPr>
            <a:lvl5pPr marL="18288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588224" y="5589240"/>
            <a:ext cx="2555776" cy="1276332"/>
          </a:xfrm>
        </p:spPr>
        <p:txBody>
          <a:bodyPr rtlCol="0"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IN" noProof="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32655"/>
            <a:ext cx="82296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1028700" y="635635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468313" y="6356350"/>
            <a:ext cx="476250" cy="365125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24D69E61-751F-463C-80CA-32EBA79EBE90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395288" y="1125538"/>
            <a:ext cx="83534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95288" y="6308725"/>
            <a:ext cx="619283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971550" y="6381750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Placeholder 26"/>
          <p:cNvPicPr>
            <a:picLocks noChangeAspect="1"/>
          </p:cNvPicPr>
          <p:nvPr userDrawn="1"/>
        </p:nvPicPr>
        <p:blipFill>
          <a:blip r:embed="rId2" cstate="print"/>
          <a:srcRect l="30318" t="34656" r="25697" b="36041"/>
          <a:stretch>
            <a:fillRect/>
          </a:stretch>
        </p:blipFill>
        <p:spPr bwMode="auto">
          <a:xfrm>
            <a:off x="6588125" y="5581650"/>
            <a:ext cx="255587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2936"/>
            <a:ext cx="8229600" cy="3273227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1800">
                <a:latin typeface="Source Sans Pro" pitchFamily="34" charset="0"/>
              </a:defRPr>
            </a:lvl1pPr>
            <a:lvl2pPr marL="742950" indent="-285750">
              <a:buFont typeface="Wingdings" pitchFamily="2" charset="2"/>
              <a:buChar char="§"/>
              <a:defRPr sz="1800">
                <a:latin typeface="Source Sans Pro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3pPr>
            <a:lvl4pPr marL="16002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4pPr>
            <a:lvl5pPr marL="20574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588224" y="5589240"/>
            <a:ext cx="2555776" cy="1276332"/>
          </a:xfrm>
        </p:spPr>
        <p:txBody>
          <a:bodyPr rtlCol="0"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IN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468313" y="1484313"/>
            <a:ext cx="8207375" cy="1152525"/>
          </a:xfrm>
        </p:spPr>
        <p:txBody>
          <a:bodyPr>
            <a:noAutofit/>
          </a:bodyPr>
          <a:lstStyle>
            <a:lvl1pPr marL="0" indent="0" algn="just">
              <a:buNone/>
              <a:defRPr sz="1800">
                <a:latin typeface="Source Sans Pro" pitchFamily="34" charset="0"/>
              </a:defRPr>
            </a:lvl1pPr>
            <a:lvl2pPr marL="457200" indent="0" algn="just">
              <a:buNone/>
              <a:defRPr sz="1800"/>
            </a:lvl2pPr>
            <a:lvl3pPr marL="914400" indent="0" algn="just">
              <a:buNone/>
              <a:defRPr sz="1800"/>
            </a:lvl3pPr>
            <a:lvl4pPr marL="1371600" indent="0" algn="just">
              <a:buNone/>
              <a:defRPr sz="1800"/>
            </a:lvl4pPr>
            <a:lvl5pPr marL="1828800" indent="0" algn="just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332655"/>
            <a:ext cx="82296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1028700" y="635635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468313" y="6356350"/>
            <a:ext cx="476250" cy="365125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746553E1-4AA5-4088-A5D5-815BB7E0C424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395288" y="6308725"/>
            <a:ext cx="619283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971550" y="6381750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95288" y="1125538"/>
            <a:ext cx="83534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Placeholder 26"/>
          <p:cNvPicPr>
            <a:picLocks noChangeAspect="1"/>
          </p:cNvPicPr>
          <p:nvPr userDrawn="1"/>
        </p:nvPicPr>
        <p:blipFill>
          <a:blip r:embed="rId2" cstate="print"/>
          <a:srcRect l="30318" t="34656" r="25697" b="36041"/>
          <a:stretch>
            <a:fillRect/>
          </a:stretch>
        </p:blipFill>
        <p:spPr bwMode="auto">
          <a:xfrm>
            <a:off x="6588125" y="5581650"/>
            <a:ext cx="255587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588224" y="5589240"/>
            <a:ext cx="2555776" cy="1276332"/>
          </a:xfrm>
        </p:spPr>
        <p:txBody>
          <a:bodyPr rtlCol="0"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IN" noProof="0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332655"/>
            <a:ext cx="82296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1028700" y="635635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468313" y="6356350"/>
            <a:ext cx="476250" cy="365125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EFCEAA35-5A0E-4FDF-8296-3E8939DCC6AA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395288" y="6308725"/>
            <a:ext cx="619283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971550" y="6381750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395288" y="1125538"/>
            <a:ext cx="83534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Placeholder 26"/>
          <p:cNvPicPr>
            <a:picLocks noChangeAspect="1"/>
          </p:cNvPicPr>
          <p:nvPr userDrawn="1"/>
        </p:nvPicPr>
        <p:blipFill>
          <a:blip r:embed="rId2" cstate="print"/>
          <a:srcRect l="30318" t="34656" r="25697" b="36041"/>
          <a:stretch>
            <a:fillRect/>
          </a:stretch>
        </p:blipFill>
        <p:spPr bwMode="auto">
          <a:xfrm>
            <a:off x="6588125" y="5581650"/>
            <a:ext cx="255587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latin typeface="Source Sans Pro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1800">
                <a:latin typeface="Source Sans Pro" pitchFamily="34" charset="0"/>
              </a:defRPr>
            </a:lvl1pPr>
            <a:lvl2pPr marL="742950" indent="-285750">
              <a:buFont typeface="Wingdings" pitchFamily="2" charset="2"/>
              <a:buChar char="§"/>
              <a:defRPr sz="1800">
                <a:latin typeface="Source Sans Pro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3pPr>
            <a:lvl4pPr marL="16002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4pPr>
            <a:lvl5pPr marL="20574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latin typeface="Source Sans Pro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1800">
                <a:latin typeface="Source Sans Pro" pitchFamily="34" charset="0"/>
              </a:defRPr>
            </a:lvl1pPr>
            <a:lvl2pPr marL="742950" indent="-285750">
              <a:buFont typeface="Wingdings" pitchFamily="2" charset="2"/>
              <a:buChar char="§"/>
              <a:defRPr sz="1800">
                <a:latin typeface="Source Sans Pro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3pPr>
            <a:lvl4pPr marL="16002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4pPr>
            <a:lvl5pPr marL="20574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588224" y="5589240"/>
            <a:ext cx="2555776" cy="1276332"/>
          </a:xfrm>
        </p:spPr>
        <p:txBody>
          <a:bodyPr rtlCol="0"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IN" noProof="0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332655"/>
            <a:ext cx="82296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1028700" y="635635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468313" y="6356350"/>
            <a:ext cx="476250" cy="365125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E8A92F54-AC8E-4A28-9386-EAB1B9ED31B5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395288" y="6308725"/>
            <a:ext cx="619283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971550" y="6381750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395288" y="1125538"/>
            <a:ext cx="83534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Placeholder 26"/>
          <p:cNvPicPr>
            <a:picLocks noChangeAspect="1"/>
          </p:cNvPicPr>
          <p:nvPr userDrawn="1"/>
        </p:nvPicPr>
        <p:blipFill>
          <a:blip r:embed="rId2" cstate="print"/>
          <a:srcRect l="30318" t="34656" r="25697" b="36041"/>
          <a:stretch>
            <a:fillRect/>
          </a:stretch>
        </p:blipFill>
        <p:spPr bwMode="auto">
          <a:xfrm>
            <a:off x="6588125" y="5581650"/>
            <a:ext cx="255587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sz="1600">
                <a:latin typeface="Source Sans Pro" pitchFamily="34" charset="0"/>
              </a:defRPr>
            </a:lvl1pPr>
            <a:lvl2pPr marL="457200" indent="0">
              <a:buFont typeface="Wingdings" pitchFamily="2" charset="2"/>
              <a:buNone/>
              <a:defRPr sz="1600">
                <a:latin typeface="Source Sans Pro" pitchFamily="34" charset="0"/>
              </a:defRPr>
            </a:lvl2pPr>
            <a:lvl3pPr marL="914400" indent="0">
              <a:buFont typeface="Wingdings" pitchFamily="2" charset="2"/>
              <a:buNone/>
              <a:defRPr sz="1600">
                <a:latin typeface="Source Sans Pro" pitchFamily="34" charset="0"/>
              </a:defRPr>
            </a:lvl3pPr>
            <a:lvl4pPr marL="1371600" indent="0">
              <a:buFont typeface="Wingdings" pitchFamily="2" charset="2"/>
              <a:buNone/>
              <a:defRPr sz="1600">
                <a:latin typeface="Source Sans Pro" pitchFamily="34" charset="0"/>
              </a:defRPr>
            </a:lvl4pPr>
            <a:lvl5pPr marL="1828800" indent="0">
              <a:buFont typeface="Wingdings" pitchFamily="2" charset="2"/>
              <a:buNone/>
              <a:defRPr sz="1600">
                <a:latin typeface="Source Sans Pro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56792"/>
            <a:ext cx="4041775" cy="4569371"/>
          </a:xfr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sz="1600">
                <a:latin typeface="Source Sans Pro" pitchFamily="34" charset="0"/>
              </a:defRPr>
            </a:lvl1pPr>
            <a:lvl2pPr marL="742950" indent="-285750">
              <a:buFont typeface="Wingdings" pitchFamily="2" charset="2"/>
              <a:buChar char="§"/>
              <a:defRPr sz="1600">
                <a:latin typeface="Source Sans Pro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600">
                <a:latin typeface="Source Sans Pro" pitchFamily="34" charset="0"/>
              </a:defRPr>
            </a:lvl3pPr>
            <a:lvl4pPr marL="1600200" indent="-228600">
              <a:buFont typeface="Wingdings" pitchFamily="2" charset="2"/>
              <a:buChar char="§"/>
              <a:defRPr sz="1600">
                <a:latin typeface="Source Sans Pro" pitchFamily="34" charset="0"/>
              </a:defRPr>
            </a:lvl4pPr>
            <a:lvl5pPr marL="2057400" indent="-228600">
              <a:buFont typeface="Wingdings" pitchFamily="2" charset="2"/>
              <a:buChar char="§"/>
              <a:defRPr sz="1600">
                <a:latin typeface="Source Sans Pro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588224" y="5589240"/>
            <a:ext cx="2555776" cy="1276332"/>
          </a:xfrm>
        </p:spPr>
        <p:txBody>
          <a:bodyPr rtlCol="0"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IN" noProof="0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332655"/>
            <a:ext cx="82296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1028700" y="635635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468313" y="6356350"/>
            <a:ext cx="476250" cy="365125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44979B12-0C5A-4783-AC6B-13F48C9AA899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42988" y="6356350"/>
            <a:ext cx="5113337" cy="3857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nion Pro" pitchFamily="18" charset="0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275" y="6356350"/>
            <a:ext cx="477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nion Pro" pitchFamily="18" charset="0"/>
                <a:cs typeface="+mn-cs"/>
              </a:defRPr>
            </a:lvl1pPr>
          </a:lstStyle>
          <a:p>
            <a:pPr>
              <a:defRPr/>
            </a:pPr>
            <a:fld id="{C9036D64-06C1-4753-BC45-141E6F42DA6E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1C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3322491" y="1700213"/>
            <a:ext cx="2643480" cy="1338262"/>
          </a:xfrm>
        </p:spPr>
      </p:pic>
      <p:sp>
        <p:nvSpPr>
          <p:cNvPr id="13315" name="Content Placeholder 4"/>
          <p:cNvSpPr>
            <a:spLocks noGrp="1"/>
          </p:cNvSpPr>
          <p:nvPr>
            <p:ph sz="quarter" idx="14"/>
          </p:nvPr>
        </p:nvSpPr>
        <p:spPr>
          <a:xfrm>
            <a:off x="307975" y="3284538"/>
            <a:ext cx="8569325" cy="2592387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chemeClr val="bg1"/>
                </a:solidFill>
              </a:rPr>
              <a:t>Advanced GIT Operation</a:t>
            </a:r>
          </a:p>
          <a:p>
            <a:pPr eaLnBrk="1" hangingPunct="1"/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4" name="Content Placeholder 4"/>
          <p:cNvSpPr txBox="1">
            <a:spLocks/>
          </p:cNvSpPr>
          <p:nvPr/>
        </p:nvSpPr>
        <p:spPr bwMode="auto">
          <a:xfrm>
            <a:off x="323850" y="4797152"/>
            <a:ext cx="8569325" cy="2016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bg1"/>
                </a:solidFill>
                <a:latin typeface="Source Sans Pro" pitchFamily="34" charset="0"/>
                <a:cs typeface="+mn-cs"/>
              </a:rPr>
              <a:t>Faculty Name : Mrs. Sujata Oak</a:t>
            </a:r>
          </a:p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bg1"/>
                </a:solidFill>
                <a:latin typeface="Source Sans Pro" pitchFamily="34" charset="0"/>
                <a:cs typeface="+mn-cs"/>
              </a:rPr>
              <a:t>Ms. </a:t>
            </a:r>
            <a:r>
              <a:rPr lang="en-US" sz="2000" dirty="0" err="1">
                <a:solidFill>
                  <a:schemeClr val="bg1"/>
                </a:solidFill>
                <a:latin typeface="Source Sans Pro" pitchFamily="34" charset="0"/>
                <a:cs typeface="+mn-cs"/>
              </a:rPr>
              <a:t>Kshipra</a:t>
            </a:r>
            <a:r>
              <a:rPr lang="en-US" sz="2000" dirty="0">
                <a:solidFill>
                  <a:schemeClr val="bg1"/>
                </a:solidFill>
                <a:latin typeface="Source Sans Pro" pitchFamily="34" charset="0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ource Sans Pro" pitchFamily="34" charset="0"/>
                <a:cs typeface="+mn-cs"/>
              </a:rPr>
              <a:t>Tatkare</a:t>
            </a:r>
            <a:endParaRPr lang="en-US" sz="2000" dirty="0">
              <a:solidFill>
                <a:schemeClr val="bg1"/>
              </a:solidFill>
              <a:latin typeface="Source Sans Pro" pitchFamily="34" charset="0"/>
              <a:cs typeface="+mn-cs"/>
            </a:endParaRPr>
          </a:p>
          <a:p>
            <a:pPr lvl="0" algn="r">
              <a:spcBef>
                <a:spcPts val="1001"/>
              </a:spcBef>
              <a:tabLst>
                <a:tab pos="0" algn="l"/>
              </a:tabLst>
            </a:pPr>
            <a:r>
              <a:rPr lang="en-IN" sz="2000" dirty="0">
                <a:solidFill>
                  <a:schemeClr val="bg1"/>
                </a:solidFill>
                <a:latin typeface="Calibri" pitchFamily="18"/>
              </a:rPr>
              <a:t>Assistant Professor, RAIT</a:t>
            </a:r>
          </a:p>
          <a:p>
            <a:pPr lvl="0" algn="r">
              <a:spcBef>
                <a:spcPts val="1001"/>
              </a:spcBef>
              <a:tabLst>
                <a:tab pos="0" algn="l"/>
              </a:tabLst>
            </a:pPr>
            <a:r>
              <a:rPr lang="en-IN" sz="2000" dirty="0">
                <a:solidFill>
                  <a:schemeClr val="bg1"/>
                </a:solidFill>
                <a:latin typeface="Calibri" pitchFamily="18"/>
              </a:rPr>
              <a:t>Dept. Of Information Technology</a:t>
            </a:r>
          </a:p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endParaRPr lang="en-IN" sz="2000" dirty="0">
              <a:solidFill>
                <a:schemeClr val="bg1"/>
              </a:solidFill>
              <a:latin typeface="Source Sans Pro" pitchFamily="34" charset="0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itle 7"/>
          <p:cNvSpPr>
            <a:spLocks noGrp="1"/>
          </p:cNvSpPr>
          <p:nvPr>
            <p:ph type="title"/>
          </p:nvPr>
        </p:nvSpPr>
        <p:spPr>
          <a:xfrm>
            <a:off x="457200" y="333375"/>
            <a:ext cx="8229600" cy="822325"/>
          </a:xfrm>
        </p:spPr>
        <p:txBody>
          <a:bodyPr/>
          <a:lstStyle/>
          <a:p>
            <a:r>
              <a:rPr lang="en-US" dirty="0"/>
              <a:t>Parallel Development- Merging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B0DF94D-E3CF-4B3C-9B9C-17AA55C24686}" type="slidenum">
              <a:rPr lang="en-IN" smtClean="0"/>
              <a:pPr>
                <a:defRPr/>
              </a:pPr>
              <a:t>10</a:t>
            </a:fld>
            <a:endParaRPr lang="en-IN" dirty="0"/>
          </a:p>
        </p:txBody>
      </p:sp>
      <p:pic>
        <p:nvPicPr>
          <p:cNvPr id="10" name="Picture Placeholder 26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6605470" y="5589588"/>
            <a:ext cx="2521185" cy="1276350"/>
          </a:xfrm>
        </p:spPr>
      </p:pic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8E9D27C6-3733-4F17-9E06-FA7BD9812C9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0287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Advanced Git Operation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8FA208D-B05E-40AB-9FA8-E4E126310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71688" y="1356779"/>
            <a:ext cx="7916736" cy="41604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8468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itle 7"/>
          <p:cNvSpPr>
            <a:spLocks noGrp="1"/>
          </p:cNvSpPr>
          <p:nvPr>
            <p:ph type="title"/>
          </p:nvPr>
        </p:nvSpPr>
        <p:spPr>
          <a:xfrm>
            <a:off x="457200" y="333375"/>
            <a:ext cx="8229600" cy="822325"/>
          </a:xfrm>
        </p:spPr>
        <p:txBody>
          <a:bodyPr/>
          <a:lstStyle/>
          <a:p>
            <a:r>
              <a:rPr lang="en-US" dirty="0"/>
              <a:t>Summarize- Git Flow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B0DF94D-E3CF-4B3C-9B9C-17AA55C24686}" type="slidenum">
              <a:rPr lang="en-IN" smtClean="0"/>
              <a:pPr>
                <a:defRPr/>
              </a:pPr>
              <a:t>11</a:t>
            </a:fld>
            <a:endParaRPr lang="en-IN" dirty="0"/>
          </a:p>
        </p:txBody>
      </p:sp>
      <p:pic>
        <p:nvPicPr>
          <p:cNvPr id="10" name="Picture Placeholder 26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6605470" y="5589588"/>
            <a:ext cx="2521185" cy="1276350"/>
          </a:xfrm>
        </p:spPr>
      </p:pic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8E9D27C6-3733-4F17-9E06-FA7BD9812C9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0287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Advanced Git Operation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E38B797-F598-4597-8862-5D4129572F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27584" y="1373475"/>
            <a:ext cx="7859216" cy="41437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3654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itle 7"/>
          <p:cNvSpPr>
            <a:spLocks noGrp="1"/>
          </p:cNvSpPr>
          <p:nvPr>
            <p:ph type="title"/>
          </p:nvPr>
        </p:nvSpPr>
        <p:spPr>
          <a:xfrm>
            <a:off x="457200" y="333375"/>
            <a:ext cx="8229600" cy="822325"/>
          </a:xfrm>
        </p:spPr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B0DF94D-E3CF-4B3C-9B9C-17AA55C24686}" type="slidenum">
              <a:rPr lang="en-IN" smtClean="0"/>
              <a:pPr>
                <a:defRPr/>
              </a:pPr>
              <a:t>12</a:t>
            </a:fld>
            <a:endParaRPr lang="en-IN" dirty="0"/>
          </a:p>
        </p:txBody>
      </p:sp>
      <p:pic>
        <p:nvPicPr>
          <p:cNvPr id="10" name="Picture Placeholder 26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6605470" y="5589588"/>
            <a:ext cx="2521185" cy="1276350"/>
          </a:xfrm>
        </p:spPr>
      </p:pic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8E9D27C6-3733-4F17-9E06-FA7BD9812C9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0287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Advanced Git Operation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02E84E4-86D4-41C3-9193-E0C4A880A5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47182" y="1352551"/>
            <a:ext cx="8301281" cy="4020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1259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1C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4"/>
          <p:cNvSpPr>
            <a:spLocks noGrp="1"/>
          </p:cNvSpPr>
          <p:nvPr>
            <p:ph sz="quarter" idx="14"/>
          </p:nvPr>
        </p:nvSpPr>
        <p:spPr>
          <a:xfrm>
            <a:off x="1989138" y="3068638"/>
            <a:ext cx="5165725" cy="576262"/>
          </a:xfrm>
        </p:spPr>
        <p:txBody>
          <a:bodyPr/>
          <a:lstStyle/>
          <a:p>
            <a:pPr eaLnBrk="1" hangingPunct="1"/>
            <a:r>
              <a:rPr lang="en-US" sz="3600">
                <a:solidFill>
                  <a:schemeClr val="bg1"/>
                </a:solidFill>
              </a:rPr>
              <a:t>Thank You</a:t>
            </a:r>
            <a:endParaRPr lang="en-IN" sz="3600">
              <a:solidFill>
                <a:schemeClr val="bg1"/>
              </a:solidFill>
            </a:endParaRPr>
          </a:p>
        </p:txBody>
      </p:sp>
      <p:pic>
        <p:nvPicPr>
          <p:cNvPr id="21507" name="Picture Placeholder 26"/>
          <p:cNvPicPr>
            <a:picLocks noChangeAspect="1"/>
          </p:cNvPicPr>
          <p:nvPr/>
        </p:nvPicPr>
        <p:blipFill>
          <a:blip r:embed="rId2" cstate="print"/>
          <a:srcRect l="30318" t="34656" r="25697" b="36041"/>
          <a:stretch>
            <a:fillRect/>
          </a:stretch>
        </p:blipFill>
        <p:spPr bwMode="auto">
          <a:xfrm>
            <a:off x="6588125" y="5581650"/>
            <a:ext cx="255587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Placeholder 26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/>
          <a:stretch>
            <a:fillRect/>
          </a:stretch>
        </p:blipFill>
        <p:spPr>
          <a:xfrm>
            <a:off x="6605470" y="5589588"/>
            <a:ext cx="2521185" cy="127635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itle 7"/>
          <p:cNvSpPr>
            <a:spLocks noGrp="1"/>
          </p:cNvSpPr>
          <p:nvPr>
            <p:ph type="title"/>
          </p:nvPr>
        </p:nvSpPr>
        <p:spPr>
          <a:xfrm>
            <a:off x="457200" y="333375"/>
            <a:ext cx="8229600" cy="822325"/>
          </a:xfrm>
        </p:spPr>
        <p:txBody>
          <a:bodyPr/>
          <a:lstStyle/>
          <a:p>
            <a:r>
              <a:rPr lang="en-US" dirty="0"/>
              <a:t>What is a Repository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Advanced Git Operation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B0DF94D-E3CF-4B3C-9B9C-17AA55C24686}" type="slidenum">
              <a:rPr lang="en-IN" smtClean="0"/>
              <a:pPr>
                <a:defRPr/>
              </a:pPr>
              <a:t>2</a:t>
            </a:fld>
            <a:endParaRPr lang="en-IN" dirty="0"/>
          </a:p>
        </p:txBody>
      </p:sp>
      <p:pic>
        <p:nvPicPr>
          <p:cNvPr id="10" name="Picture Placeholder 26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6605470" y="5589588"/>
            <a:ext cx="2521185" cy="1276350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48E27A4-7B30-486A-823E-511F29A404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07377" y="1340768"/>
            <a:ext cx="8229600" cy="2736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itle 7"/>
          <p:cNvSpPr>
            <a:spLocks noGrp="1"/>
          </p:cNvSpPr>
          <p:nvPr>
            <p:ph type="title"/>
          </p:nvPr>
        </p:nvSpPr>
        <p:spPr>
          <a:xfrm>
            <a:off x="457200" y="333375"/>
            <a:ext cx="8229600" cy="822325"/>
          </a:xfrm>
        </p:spPr>
        <p:txBody>
          <a:bodyPr/>
          <a:lstStyle/>
          <a:p>
            <a:r>
              <a:rPr lang="en-US" dirty="0"/>
              <a:t>Types of Repository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B0DF94D-E3CF-4B3C-9B9C-17AA55C24686}" type="slidenum">
              <a:rPr lang="en-IN" smtClean="0"/>
              <a:pPr>
                <a:defRPr/>
              </a:pPr>
              <a:t>3</a:t>
            </a:fld>
            <a:endParaRPr lang="en-IN" dirty="0"/>
          </a:p>
        </p:txBody>
      </p:sp>
      <p:pic>
        <p:nvPicPr>
          <p:cNvPr id="10" name="Picture Placeholder 26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6605470" y="5589588"/>
            <a:ext cx="2521185" cy="1276350"/>
          </a:xfrm>
        </p:spPr>
      </p:pic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8E9D27C6-3733-4F17-9E06-FA7BD9812C9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0287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Advanced Git Operation</a:t>
            </a:r>
            <a:endParaRPr lang="en-IN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293BDBA-74C7-4648-AA55-8A0C923B4B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26162" y="1556792"/>
            <a:ext cx="7206081" cy="4032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itle 7"/>
          <p:cNvSpPr>
            <a:spLocks noGrp="1"/>
          </p:cNvSpPr>
          <p:nvPr>
            <p:ph type="title"/>
          </p:nvPr>
        </p:nvSpPr>
        <p:spPr>
          <a:xfrm>
            <a:off x="457200" y="333375"/>
            <a:ext cx="8229600" cy="822325"/>
          </a:xfrm>
        </p:spPr>
        <p:txBody>
          <a:bodyPr/>
          <a:lstStyle/>
          <a:p>
            <a:r>
              <a:rPr lang="en-US" dirty="0"/>
              <a:t>Git Operations and Commands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B0DF94D-E3CF-4B3C-9B9C-17AA55C24686}" type="slidenum">
              <a:rPr lang="en-IN" smtClean="0"/>
              <a:pPr>
                <a:defRPr/>
              </a:pPr>
              <a:t>4</a:t>
            </a:fld>
            <a:endParaRPr lang="en-IN" dirty="0"/>
          </a:p>
        </p:txBody>
      </p:sp>
      <p:pic>
        <p:nvPicPr>
          <p:cNvPr id="10" name="Picture Placeholder 26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6605470" y="5589588"/>
            <a:ext cx="2521185" cy="1276350"/>
          </a:xfrm>
        </p:spPr>
      </p:pic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8E9D27C6-3733-4F17-9E06-FA7BD9812C9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0287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Advanced Git Operation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0745225-8B76-40AA-9B76-FA63EC415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23528" y="1324913"/>
            <a:ext cx="8363272" cy="4264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8038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itle 7"/>
          <p:cNvSpPr>
            <a:spLocks noGrp="1"/>
          </p:cNvSpPr>
          <p:nvPr>
            <p:ph type="title"/>
          </p:nvPr>
        </p:nvSpPr>
        <p:spPr>
          <a:xfrm>
            <a:off x="457200" y="333375"/>
            <a:ext cx="8229600" cy="822325"/>
          </a:xfrm>
        </p:spPr>
        <p:txBody>
          <a:bodyPr/>
          <a:lstStyle/>
          <a:p>
            <a:r>
              <a:rPr lang="en-US" dirty="0"/>
              <a:t>Creating Repositories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B0DF94D-E3CF-4B3C-9B9C-17AA55C24686}" type="slidenum">
              <a:rPr lang="en-IN" smtClean="0"/>
              <a:pPr>
                <a:defRPr/>
              </a:pPr>
              <a:t>5</a:t>
            </a:fld>
            <a:endParaRPr lang="en-IN" dirty="0"/>
          </a:p>
        </p:txBody>
      </p:sp>
      <p:pic>
        <p:nvPicPr>
          <p:cNvPr id="10" name="Picture Placeholder 26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6605470" y="5589588"/>
            <a:ext cx="2521185" cy="1276350"/>
          </a:xfrm>
        </p:spPr>
      </p:pic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8E9D27C6-3733-4F17-9E06-FA7BD9812C9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0287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Advanced Git Operation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02477A9-1498-4202-8594-0F8C9C04E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57200" y="1368502"/>
            <a:ext cx="8229600" cy="42210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6556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itle 7"/>
          <p:cNvSpPr>
            <a:spLocks noGrp="1"/>
          </p:cNvSpPr>
          <p:nvPr>
            <p:ph type="title"/>
          </p:nvPr>
        </p:nvSpPr>
        <p:spPr>
          <a:xfrm>
            <a:off x="457200" y="333375"/>
            <a:ext cx="8229600" cy="822325"/>
          </a:xfrm>
        </p:spPr>
        <p:txBody>
          <a:bodyPr/>
          <a:lstStyle/>
          <a:p>
            <a:r>
              <a:rPr lang="en-US" dirty="0"/>
              <a:t>Synching Repositories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B0DF94D-E3CF-4B3C-9B9C-17AA55C24686}" type="slidenum">
              <a:rPr lang="en-IN" smtClean="0"/>
              <a:pPr>
                <a:defRPr/>
              </a:pPr>
              <a:t>6</a:t>
            </a:fld>
            <a:endParaRPr lang="en-IN" dirty="0"/>
          </a:p>
        </p:txBody>
      </p:sp>
      <p:pic>
        <p:nvPicPr>
          <p:cNvPr id="10" name="Picture Placeholder 26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6605470" y="5589588"/>
            <a:ext cx="2521185" cy="1276350"/>
          </a:xfrm>
        </p:spPr>
      </p:pic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8E9D27C6-3733-4F17-9E06-FA7BD9812C9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0287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Advanced Git Operation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6E4FA22-7710-4562-B4E7-32F6DB3600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95536" y="1268760"/>
            <a:ext cx="8373616" cy="43208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366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itle 7"/>
          <p:cNvSpPr>
            <a:spLocks noGrp="1"/>
          </p:cNvSpPr>
          <p:nvPr>
            <p:ph type="title"/>
          </p:nvPr>
        </p:nvSpPr>
        <p:spPr>
          <a:xfrm>
            <a:off x="457200" y="333375"/>
            <a:ext cx="8229600" cy="822325"/>
          </a:xfrm>
        </p:spPr>
        <p:txBody>
          <a:bodyPr/>
          <a:lstStyle/>
          <a:p>
            <a:r>
              <a:rPr lang="en-US" dirty="0"/>
              <a:t>Synching Repositories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B0DF94D-E3CF-4B3C-9B9C-17AA55C24686}" type="slidenum">
              <a:rPr lang="en-IN" smtClean="0"/>
              <a:pPr>
                <a:defRPr/>
              </a:pPr>
              <a:t>7</a:t>
            </a:fld>
            <a:endParaRPr lang="en-IN" dirty="0"/>
          </a:p>
        </p:txBody>
      </p:sp>
      <p:pic>
        <p:nvPicPr>
          <p:cNvPr id="10" name="Picture Placeholder 26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6605470" y="5589588"/>
            <a:ext cx="2521185" cy="127635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A3D44-DCB4-46C1-949F-912292AF0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3888432"/>
          </a:xfrm>
        </p:spPr>
        <p:txBody>
          <a:bodyPr/>
          <a:lstStyle/>
          <a:p>
            <a:pPr lvl="0"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en-US" b="1" dirty="0"/>
              <a:t>To Add Remote Repositories:</a:t>
            </a:r>
          </a:p>
          <a:p>
            <a:pPr marL="228600" lvl="0" indent="-228240">
              <a:buNone/>
              <a:tabLst>
                <a:tab pos="228600" algn="l"/>
              </a:tabLst>
            </a:pPr>
            <a:r>
              <a:rPr lang="en-US" dirty="0"/>
              <a:t>    git remote add origin “ Path copied from clone or download”</a:t>
            </a:r>
          </a:p>
          <a:p>
            <a:pPr marL="228600" lvl="0" indent="-228240">
              <a:buNone/>
              <a:tabLst>
                <a:tab pos="228600" algn="l"/>
              </a:tabLst>
            </a:pPr>
            <a:endParaRPr lang="en-US" dirty="0"/>
          </a:p>
          <a:p>
            <a:pPr lvl="0"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0" algn="l"/>
              </a:tabLst>
            </a:pPr>
            <a:r>
              <a:rPr lang="en-US" b="1" dirty="0"/>
              <a:t>To fetch all the files from the central repository  into my local repository:</a:t>
            </a:r>
          </a:p>
          <a:p>
            <a:pPr marL="228600" lvl="0" indent="-228240">
              <a:buNone/>
              <a:tabLst>
                <a:tab pos="228600" algn="l"/>
              </a:tabLst>
            </a:pPr>
            <a:r>
              <a:rPr lang="en-US" b="1" dirty="0"/>
              <a:t>      </a:t>
            </a:r>
            <a:r>
              <a:rPr lang="en-US" dirty="0"/>
              <a:t>git pull origin master</a:t>
            </a:r>
            <a:endParaRPr lang="en-IN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8E9D27C6-3733-4F17-9E06-FA7BD9812C9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0287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Advanced Git Operation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6201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itle 7"/>
          <p:cNvSpPr>
            <a:spLocks noGrp="1"/>
          </p:cNvSpPr>
          <p:nvPr>
            <p:ph type="title"/>
          </p:nvPr>
        </p:nvSpPr>
        <p:spPr>
          <a:xfrm>
            <a:off x="457200" y="333375"/>
            <a:ext cx="8229600" cy="822325"/>
          </a:xfrm>
        </p:spPr>
        <p:txBody>
          <a:bodyPr/>
          <a:lstStyle/>
          <a:p>
            <a:r>
              <a:rPr lang="en-US" dirty="0"/>
              <a:t>Making Changes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B0DF94D-E3CF-4B3C-9B9C-17AA55C24686}" type="slidenum">
              <a:rPr lang="en-IN" smtClean="0"/>
              <a:pPr>
                <a:defRPr/>
              </a:pPr>
              <a:t>8</a:t>
            </a:fld>
            <a:endParaRPr lang="en-IN" dirty="0"/>
          </a:p>
        </p:txBody>
      </p:sp>
      <p:pic>
        <p:nvPicPr>
          <p:cNvPr id="10" name="Picture Placeholder 26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6605470" y="5589588"/>
            <a:ext cx="2521185" cy="1276350"/>
          </a:xfrm>
        </p:spPr>
      </p:pic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8E9D27C6-3733-4F17-9E06-FA7BD9812C9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0287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Advanced Git Operation</a:t>
            </a:r>
            <a:endParaRPr lang="en-IN" dirty="0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56703837-429F-4090-8E87-3B99C42A1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98474" y="1268760"/>
            <a:ext cx="8188326" cy="41764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9193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itle 7"/>
          <p:cNvSpPr>
            <a:spLocks noGrp="1"/>
          </p:cNvSpPr>
          <p:nvPr>
            <p:ph type="title"/>
          </p:nvPr>
        </p:nvSpPr>
        <p:spPr>
          <a:xfrm>
            <a:off x="457200" y="333375"/>
            <a:ext cx="8229600" cy="822325"/>
          </a:xfrm>
        </p:spPr>
        <p:txBody>
          <a:bodyPr/>
          <a:lstStyle/>
          <a:p>
            <a:r>
              <a:rPr lang="en-US" dirty="0"/>
              <a:t>Parallel Development - Branching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B0DF94D-E3CF-4B3C-9B9C-17AA55C24686}" type="slidenum">
              <a:rPr lang="en-IN" smtClean="0"/>
              <a:pPr>
                <a:defRPr/>
              </a:pPr>
              <a:t>9</a:t>
            </a:fld>
            <a:endParaRPr lang="en-IN" dirty="0"/>
          </a:p>
        </p:txBody>
      </p:sp>
      <p:pic>
        <p:nvPicPr>
          <p:cNvPr id="10" name="Picture Placeholder 26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6605470" y="5589588"/>
            <a:ext cx="2521185" cy="1276350"/>
          </a:xfrm>
        </p:spPr>
      </p:pic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8E9D27C6-3733-4F17-9E06-FA7BD9812C9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0287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Advanced Git Operation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14F57DA-E1D1-4A66-9AEE-CA19A5A1B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22200">
            <a:off x="464237" y="1211538"/>
            <a:ext cx="8218944" cy="42331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2909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136</Words>
  <Application>Microsoft Office PowerPoint</Application>
  <PresentationFormat>On-screen Show (4:3)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Minion Pro</vt:lpstr>
      <vt:lpstr>Source Sans Pro</vt:lpstr>
      <vt:lpstr>Wingdings</vt:lpstr>
      <vt:lpstr>Office Theme</vt:lpstr>
      <vt:lpstr>PowerPoint Presentation</vt:lpstr>
      <vt:lpstr>What is a Repository</vt:lpstr>
      <vt:lpstr>Types of Repository</vt:lpstr>
      <vt:lpstr>Git Operations and Commands</vt:lpstr>
      <vt:lpstr>Creating Repositories</vt:lpstr>
      <vt:lpstr>Synching Repositories</vt:lpstr>
      <vt:lpstr>Synching Repositories</vt:lpstr>
      <vt:lpstr>Making Changes</vt:lpstr>
      <vt:lpstr>Parallel Development - Branching</vt:lpstr>
      <vt:lpstr>Parallel Development- Merging</vt:lpstr>
      <vt:lpstr>Summarize- Git Flow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TAG1</dc:creator>
  <cp:lastModifiedBy>HP</cp:lastModifiedBy>
  <cp:revision>89</cp:revision>
  <dcterms:created xsi:type="dcterms:W3CDTF">2014-09-01T09:33:59Z</dcterms:created>
  <dcterms:modified xsi:type="dcterms:W3CDTF">2020-03-24T12:53:02Z</dcterms:modified>
</cp:coreProperties>
</file>