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61E09-C1D4-4B2B-BF74-EDBB10062C10}" v="8" dt="2024-06-24T15:32:43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 ram" userId="17e211b0c98edffa" providerId="LiveId" clId="{D5AE00BC-1541-4153-B1A8-3D7CB8DAC0A6}"/>
    <pc:docChg chg="modSld">
      <pc:chgData name="Bala ram" userId="17e211b0c98edffa" providerId="LiveId" clId="{D5AE00BC-1541-4153-B1A8-3D7CB8DAC0A6}" dt="2024-06-24T15:41:26.002" v="5" actId="1076"/>
      <pc:docMkLst>
        <pc:docMk/>
      </pc:docMkLst>
      <pc:sldChg chg="modSp mod">
        <pc:chgData name="Bala ram" userId="17e211b0c98edffa" providerId="LiveId" clId="{D5AE00BC-1541-4153-B1A8-3D7CB8DAC0A6}" dt="2024-06-24T15:41:26.002" v="5" actId="1076"/>
        <pc:sldMkLst>
          <pc:docMk/>
          <pc:sldMk cId="1971647423" sldId="270"/>
        </pc:sldMkLst>
        <pc:spChg chg="mod">
          <ac:chgData name="Bala ram" userId="17e211b0c98edffa" providerId="LiveId" clId="{D5AE00BC-1541-4153-B1A8-3D7CB8DAC0A6}" dt="2024-06-24T15:41:26.002" v="5" actId="1076"/>
          <ac:spMkLst>
            <pc:docMk/>
            <pc:sldMk cId="1971647423" sldId="270"/>
            <ac:spMk id="2" creationId="{C7A60626-9CCC-FA57-1B20-EFF487D32B68}"/>
          </ac:spMkLst>
        </pc:spChg>
        <pc:spChg chg="mod">
          <ac:chgData name="Bala ram" userId="17e211b0c98edffa" providerId="LiveId" clId="{D5AE00BC-1541-4153-B1A8-3D7CB8DAC0A6}" dt="2024-06-24T15:41:08.807" v="2" actId="255"/>
          <ac:spMkLst>
            <pc:docMk/>
            <pc:sldMk cId="1971647423" sldId="270"/>
            <ac:spMk id="14" creationId="{2B846438-42FB-E8CB-48AC-59974D9DDF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3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4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8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279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13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4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8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9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9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4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0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6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0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laram-34/c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" y="868680"/>
            <a:ext cx="6896100" cy="1455420"/>
          </a:xfrm>
        </p:spPr>
        <p:txBody>
          <a:bodyPr>
            <a:normAutofit/>
          </a:bodyPr>
          <a:lstStyle/>
          <a:p>
            <a:r>
              <a:rPr sz="4800"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0319" y="2964180"/>
            <a:ext cx="5328222" cy="929640"/>
          </a:xfrm>
        </p:spPr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:Balarama </a:t>
            </a:r>
            <a:r>
              <a:rPr lang="en-IN" b="1" dirty="0" err="1"/>
              <a:t>krishna</a:t>
            </a:r>
            <a:r>
              <a:rPr lang="en-IN" b="1" dirty="0"/>
              <a:t> </a:t>
            </a:r>
            <a:r>
              <a:rPr lang="en-IN" b="1" dirty="0" err="1"/>
              <a:t>Garaga</a:t>
            </a:r>
            <a:r>
              <a:rPr lang="en-IN" b="1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68780"/>
            <a:ext cx="7704667" cy="3332816"/>
          </a:xfrm>
        </p:spPr>
        <p:txBody>
          <a:bodyPr>
            <a:normAutofit/>
          </a:bodyPr>
          <a:lstStyle/>
          <a:p>
            <a:r>
              <a:rPr dirty="0"/>
              <a:t>Detection Tools:</a:t>
            </a:r>
          </a:p>
          <a:p>
            <a:r>
              <a:rPr dirty="0"/>
              <a:t>- Anti-virus and anti-malware software</a:t>
            </a:r>
          </a:p>
          <a:p>
            <a:r>
              <a:rPr dirty="0"/>
              <a:t>- Network traffic analysis</a:t>
            </a:r>
          </a:p>
          <a:p>
            <a:r>
              <a:rPr dirty="0"/>
              <a:t>Mitigation Strategies:</a:t>
            </a:r>
          </a:p>
          <a:p>
            <a:r>
              <a:rPr dirty="0"/>
              <a:t>- Regular software updates</a:t>
            </a:r>
          </a:p>
          <a:p>
            <a:r>
              <a:rPr dirty="0"/>
              <a:t>- User education and awareness</a:t>
            </a:r>
          </a:p>
          <a:p>
            <a:r>
              <a:rPr dirty="0"/>
              <a:t>- Strong authentication methods</a:t>
            </a:r>
          </a:p>
          <a:p>
            <a:r>
              <a:rPr dirty="0"/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04060"/>
            <a:ext cx="7704667" cy="3332816"/>
          </a:xfrm>
        </p:spPr>
        <p:txBody>
          <a:bodyPr/>
          <a:lstStyle/>
          <a:p>
            <a:r>
              <a:rPr dirty="0"/>
              <a:t>Example 1: High-profile keylogger attack</a:t>
            </a:r>
          </a:p>
          <a:p>
            <a:r>
              <a:rPr dirty="0"/>
              <a:t>- Description, impact, and resolution</a:t>
            </a:r>
          </a:p>
          <a:p>
            <a:r>
              <a:rPr dirty="0"/>
              <a:t>Example 2: Corporate surveillance</a:t>
            </a:r>
          </a:p>
          <a:p>
            <a:r>
              <a:rPr dirty="0"/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42160"/>
            <a:ext cx="7704667" cy="3332816"/>
          </a:xfrm>
        </p:spPr>
        <p:txBody>
          <a:bodyPr/>
          <a:lstStyle/>
          <a:p>
            <a:r>
              <a:rPr dirty="0"/>
              <a:t>Legal Use:</a:t>
            </a:r>
          </a:p>
          <a:p>
            <a:r>
              <a:rPr dirty="0"/>
              <a:t>- Corporate environments for monitoring</a:t>
            </a:r>
          </a:p>
          <a:p>
            <a:r>
              <a:rPr dirty="0"/>
              <a:t>- Parental control</a:t>
            </a:r>
          </a:p>
          <a:p>
            <a:r>
              <a:rPr dirty="0"/>
              <a:t>Illegal Use:</a:t>
            </a:r>
          </a:p>
          <a:p>
            <a:r>
              <a:rPr dirty="0"/>
              <a:t>- Unauthorized access to personal information</a:t>
            </a:r>
          </a:p>
          <a:p>
            <a:r>
              <a:rPr dirty="0"/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35480"/>
            <a:ext cx="7704667" cy="3332816"/>
          </a:xfrm>
        </p:spPr>
        <p:txBody>
          <a:bodyPr/>
          <a:lstStyle/>
          <a:p>
            <a:r>
              <a:rPr dirty="0"/>
              <a:t>Emerging Technologies:</a:t>
            </a:r>
          </a:p>
          <a:p>
            <a:r>
              <a:rPr dirty="0"/>
              <a:t>- Advances in keylogging techniques</a:t>
            </a:r>
          </a:p>
          <a:p>
            <a:r>
              <a:rPr dirty="0"/>
              <a:t>- AI and machine learning in detection</a:t>
            </a:r>
          </a:p>
          <a:p>
            <a:r>
              <a:rPr dirty="0"/>
              <a:t>Cybersecurity Measures:</a:t>
            </a:r>
          </a:p>
          <a:p>
            <a:r>
              <a:rPr dirty="0"/>
              <a:t>- Enhanced encryption methods</a:t>
            </a:r>
          </a:p>
          <a:p>
            <a:r>
              <a:rPr dirty="0"/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33" y="2110740"/>
            <a:ext cx="7704667" cy="3332816"/>
          </a:xfrm>
        </p:spPr>
        <p:txBody>
          <a:bodyPr/>
          <a:lstStyle/>
          <a:p>
            <a:r>
              <a:rPr dirty="0"/>
              <a:t>Summary: Recap of key points</a:t>
            </a:r>
          </a:p>
          <a:p>
            <a:r>
              <a:rPr dirty="0"/>
              <a:t>Importance of Awareness:</a:t>
            </a:r>
          </a:p>
          <a:p>
            <a:r>
              <a:rPr dirty="0"/>
              <a:t>- Staying informed about threats</a:t>
            </a:r>
          </a:p>
          <a:p>
            <a:r>
              <a:rPr dirty="0"/>
              <a:t>- Implementing robust security practices</a:t>
            </a:r>
          </a:p>
          <a:p>
            <a:r>
              <a:rPr dirty="0"/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0626-9CCC-FA57-1B20-EFF487D3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183" y="1550670"/>
            <a:ext cx="3263082" cy="60198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</a:t>
            </a:r>
            <a:r>
              <a:rPr lang="en-US" sz="4000" dirty="0"/>
              <a:t>LINK</a:t>
            </a:r>
            <a:endParaRPr lang="en-IN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846438-42FB-E8CB-48AC-59974D9DDF04}"/>
              </a:ext>
            </a:extLst>
          </p:cNvPr>
          <p:cNvSpPr txBox="1"/>
          <p:nvPr/>
        </p:nvSpPr>
        <p:spPr>
          <a:xfrm>
            <a:off x="1043939" y="3198167"/>
            <a:ext cx="6347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2">
                    <a:lumMod val="10000"/>
                  </a:schemeClr>
                </a:solidFill>
              </a:rPr>
              <a:t>https://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  <a:hlinkClick r:id="rId2"/>
              </a:rPr>
              <a:t>github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</a:rPr>
              <a:t>.com/balaram-34/cs.git</a:t>
            </a:r>
          </a:p>
        </p:txBody>
      </p:sp>
    </p:spTree>
    <p:extLst>
      <p:ext uri="{BB962C8B-B14F-4D97-AF65-F5344CB8AC3E}">
        <p14:creationId xmlns:p14="http://schemas.microsoft.com/office/powerpoint/2010/main" val="197164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22019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773" y="1447800"/>
            <a:ext cx="7773247" cy="3332816"/>
          </a:xfrm>
        </p:spPr>
        <p:txBody>
          <a:bodyPr>
            <a:normAutofit/>
          </a:bodyPr>
          <a:lstStyle/>
          <a:p>
            <a:r>
              <a:rPr dirty="0"/>
              <a:t>Definition: What is a Keylogger?</a:t>
            </a:r>
          </a:p>
          <a:p>
            <a:r>
              <a:rPr dirty="0"/>
              <a:t>- Software or hardware that records keystrokes on a keyboard.</a:t>
            </a:r>
          </a:p>
          <a:p>
            <a:r>
              <a:rPr dirty="0"/>
              <a:t>Purpose:</a:t>
            </a:r>
          </a:p>
          <a:p>
            <a:r>
              <a:rPr dirty="0"/>
              <a:t>- Monitoring and surveillance</a:t>
            </a:r>
          </a:p>
          <a:p>
            <a:r>
              <a:rPr dirty="0"/>
              <a:t>- Cybersecurity threats</a:t>
            </a:r>
          </a:p>
          <a:p>
            <a:r>
              <a:rPr dirty="0"/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693" y="312419"/>
            <a:ext cx="6828367" cy="723901"/>
          </a:xfrm>
        </p:spPr>
        <p:txBody>
          <a:bodyPr/>
          <a:lstStyle/>
          <a:p>
            <a:r>
              <a:rPr dirty="0"/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713" y="1569720"/>
            <a:ext cx="7704667" cy="3332816"/>
          </a:xfrm>
        </p:spPr>
        <p:txBody>
          <a:bodyPr>
            <a:normAutofit/>
          </a:bodyPr>
          <a:lstStyle/>
          <a:p>
            <a:r>
              <a:rPr dirty="0"/>
              <a:t>Software Keyloggers</a:t>
            </a:r>
          </a:p>
          <a:p>
            <a:r>
              <a:rPr dirty="0"/>
              <a:t>- Application-based</a:t>
            </a:r>
          </a:p>
          <a:p>
            <a:r>
              <a:rPr dirty="0"/>
              <a:t>- Kernel-based</a:t>
            </a:r>
          </a:p>
          <a:p>
            <a:r>
              <a:rPr dirty="0"/>
              <a:t>Hardware Keyloggers</a:t>
            </a:r>
          </a:p>
          <a:p>
            <a:r>
              <a:rPr dirty="0"/>
              <a:t>- USB keyloggers</a:t>
            </a:r>
          </a:p>
          <a:p>
            <a:r>
              <a:rPr dirty="0"/>
              <a:t>- Wireless keyloggers</a:t>
            </a:r>
          </a:p>
          <a:p>
            <a:r>
              <a:rPr dirty="0"/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324100"/>
            <a:ext cx="7704667" cy="3332816"/>
          </a:xfrm>
        </p:spPr>
        <p:txBody>
          <a:bodyPr>
            <a:normAutofit/>
          </a:bodyPr>
          <a:lstStyle/>
          <a:p>
            <a:r>
              <a:rPr dirty="0"/>
              <a:t>Description: Runs as a program on the target system</a:t>
            </a:r>
          </a:p>
          <a:p>
            <a:r>
              <a:rPr dirty="0"/>
              <a:t>Examples:</a:t>
            </a:r>
          </a:p>
          <a:p>
            <a:r>
              <a:rPr dirty="0"/>
              <a:t>- Keylogging applications</a:t>
            </a:r>
          </a:p>
          <a:p>
            <a:r>
              <a:rPr dirty="0"/>
              <a:t>- Remote Access Trojans (RATs)</a:t>
            </a:r>
          </a:p>
          <a:p>
            <a:r>
              <a:rPr dirty="0"/>
              <a:t>Detection Methods:</a:t>
            </a:r>
          </a:p>
          <a:p>
            <a:r>
              <a:rPr dirty="0"/>
              <a:t>- Anti-malware/anti-virus software</a:t>
            </a:r>
          </a:p>
          <a:p>
            <a:r>
              <a:rPr dirty="0"/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86940"/>
            <a:ext cx="7704667" cy="3332816"/>
          </a:xfrm>
        </p:spPr>
        <p:txBody>
          <a:bodyPr>
            <a:normAutofit/>
          </a:bodyPr>
          <a:lstStyle/>
          <a:p>
            <a:r>
              <a:rPr dirty="0"/>
              <a:t>Description: Operates at the system kernel level</a:t>
            </a:r>
          </a:p>
          <a:p>
            <a:r>
              <a:rPr dirty="0"/>
              <a:t>Advantages:</a:t>
            </a:r>
          </a:p>
          <a:p>
            <a:r>
              <a:rPr dirty="0"/>
              <a:t>- Harder to detect</a:t>
            </a:r>
          </a:p>
          <a:p>
            <a:r>
              <a:rPr dirty="0"/>
              <a:t>- Can bypass security software</a:t>
            </a:r>
          </a:p>
          <a:p>
            <a:r>
              <a:rPr dirty="0"/>
              <a:t>Detection Methods:</a:t>
            </a:r>
          </a:p>
          <a:p>
            <a:r>
              <a:rPr dirty="0"/>
              <a:t>- Integrity checking tools</a:t>
            </a:r>
          </a:p>
          <a:p>
            <a:r>
              <a:rPr dirty="0"/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473" y="1866900"/>
            <a:ext cx="7224607" cy="3332816"/>
          </a:xfrm>
        </p:spPr>
        <p:txBody>
          <a:bodyPr>
            <a:normAutofit/>
          </a:bodyPr>
          <a:lstStyle/>
          <a:p>
            <a:r>
              <a:rPr dirty="0"/>
              <a:t>Description: Plugs into the USB port between the keyboard and</a:t>
            </a:r>
            <a:r>
              <a:rPr lang="en-IN" dirty="0"/>
              <a:t>     </a:t>
            </a:r>
            <a:r>
              <a:rPr dirty="0"/>
              <a:t> the computer</a:t>
            </a:r>
          </a:p>
          <a:p>
            <a:r>
              <a:rPr dirty="0"/>
              <a:t>Advantages:</a:t>
            </a:r>
          </a:p>
          <a:p>
            <a:r>
              <a:rPr dirty="0"/>
              <a:t>- Independent of the operating system</a:t>
            </a:r>
          </a:p>
          <a:p>
            <a:r>
              <a:rPr dirty="0"/>
              <a:t>- Difficult to detect by software</a:t>
            </a:r>
          </a:p>
          <a:p>
            <a:r>
              <a:rPr dirty="0"/>
              <a:t>Prevention:</a:t>
            </a:r>
          </a:p>
          <a:p>
            <a:r>
              <a:rPr dirty="0"/>
              <a:t>- Physical security measures</a:t>
            </a:r>
          </a:p>
          <a:p>
            <a:r>
              <a:rPr dirty="0"/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553" y="1859281"/>
            <a:ext cx="7704667" cy="3332816"/>
          </a:xfrm>
        </p:spPr>
        <p:txBody>
          <a:bodyPr>
            <a:normAutofit/>
          </a:bodyPr>
          <a:lstStyle/>
          <a:p>
            <a:r>
              <a:rPr dirty="0"/>
              <a:t>Description: Intercepts data transmitted between a wireless keyboard and its receiver</a:t>
            </a:r>
          </a:p>
          <a:p>
            <a:r>
              <a:rPr dirty="0"/>
              <a:t>Examples:</a:t>
            </a:r>
          </a:p>
          <a:p>
            <a:r>
              <a:rPr dirty="0"/>
              <a:t>- Radio frequency interception</a:t>
            </a:r>
          </a:p>
          <a:p>
            <a:r>
              <a:rPr dirty="0"/>
              <a:t>- Bluetooth keyloggers</a:t>
            </a:r>
          </a:p>
          <a:p>
            <a:r>
              <a:rPr dirty="0"/>
              <a:t>Mitigation:</a:t>
            </a:r>
          </a:p>
          <a:p>
            <a:r>
              <a:rPr dirty="0"/>
              <a:t>- Use encrypted wireless keyboards</a:t>
            </a:r>
          </a:p>
          <a:p>
            <a:r>
              <a:rPr dirty="0"/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13" y="1930400"/>
            <a:ext cx="7704667" cy="3332816"/>
          </a:xfrm>
        </p:spPr>
        <p:txBody>
          <a:bodyPr>
            <a:normAutofit/>
          </a:bodyPr>
          <a:lstStyle/>
          <a:p>
            <a:r>
              <a:rPr dirty="0"/>
              <a:t>Description: Installed in the BIOS or firmware of a device</a:t>
            </a:r>
          </a:p>
          <a:p>
            <a:r>
              <a:rPr dirty="0"/>
              <a:t>Advantages:</a:t>
            </a:r>
          </a:p>
          <a:p>
            <a:r>
              <a:rPr dirty="0"/>
              <a:t>- Persistent and difficult to remove</a:t>
            </a:r>
          </a:p>
          <a:p>
            <a:r>
              <a:rPr dirty="0"/>
              <a:t>- Operates at a low level</a:t>
            </a:r>
          </a:p>
          <a:p>
            <a:r>
              <a:rPr dirty="0"/>
              <a:t>Detection and Prevention:</a:t>
            </a:r>
          </a:p>
          <a:p>
            <a:r>
              <a:rPr dirty="0"/>
              <a:t>- Regular firmware updates</a:t>
            </a:r>
          </a:p>
          <a:p>
            <a:r>
              <a:rPr dirty="0"/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933" y="2179320"/>
            <a:ext cx="7704667" cy="3332816"/>
          </a:xfrm>
        </p:spPr>
        <p:txBody>
          <a:bodyPr>
            <a:normAutofit/>
          </a:bodyPr>
          <a:lstStyle/>
          <a:p>
            <a:r>
              <a:rPr dirty="0"/>
              <a:t>Social Engineering:</a:t>
            </a:r>
          </a:p>
          <a:p>
            <a:r>
              <a:rPr dirty="0"/>
              <a:t>- Phishing emails</a:t>
            </a:r>
          </a:p>
          <a:p>
            <a:r>
              <a:rPr dirty="0"/>
              <a:t>- Malicious downloads</a:t>
            </a:r>
          </a:p>
          <a:p>
            <a:r>
              <a:rPr dirty="0"/>
              <a:t>Physical Access:</a:t>
            </a:r>
          </a:p>
          <a:p>
            <a:r>
              <a:rPr dirty="0"/>
              <a:t>- Direct installation on the target device</a:t>
            </a:r>
          </a:p>
          <a:p>
            <a:r>
              <a:rPr dirty="0"/>
              <a:t>Exploitation of Vulnerabilities:</a:t>
            </a:r>
          </a:p>
          <a:p>
            <a:r>
              <a:rPr dirty="0"/>
              <a:t>- Software vulnerabilities</a:t>
            </a:r>
          </a:p>
          <a:p>
            <a:r>
              <a:rPr dirty="0"/>
              <a:t>- Operating system exploits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61</TotalTime>
  <Words>449</Words>
  <Application>Microsoft Office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PROJECT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PRASANNA</dc:creator>
  <cp:keywords/>
  <dc:description>generated using python-pptx</dc:description>
  <cp:lastModifiedBy>Bala ram</cp:lastModifiedBy>
  <cp:revision>7</cp:revision>
  <dcterms:created xsi:type="dcterms:W3CDTF">2013-01-27T09:14:16Z</dcterms:created>
  <dcterms:modified xsi:type="dcterms:W3CDTF">2024-06-24T15:41:32Z</dcterms:modified>
  <cp:category/>
</cp:coreProperties>
</file>