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e14798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e14798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e1479881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e1479881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e1479881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e1479881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e1479881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e1479881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e14798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e14798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546500" y="20478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Affinity Finder</a:t>
            </a:r>
            <a:endParaRPr/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5093300" y="1541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128 Gigs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 rot="-5400000">
            <a:off x="4237600" y="-1309075"/>
            <a:ext cx="670500" cy="80643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-5400000">
            <a:off x="4237600" y="-551600"/>
            <a:ext cx="670500" cy="80643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5400000">
            <a:off x="4237600" y="205875"/>
            <a:ext cx="670500" cy="80643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4237600" y="-2066550"/>
            <a:ext cx="670500" cy="80643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128 Gigs - The Team of 4</a:t>
            </a:r>
            <a:endParaRPr/>
          </a:p>
        </p:txBody>
      </p:sp>
      <p:grpSp>
        <p:nvGrpSpPr>
          <p:cNvPr id="150" name="Google Shape;150;p15"/>
          <p:cNvGrpSpPr/>
          <p:nvPr/>
        </p:nvGrpSpPr>
        <p:grpSpPr>
          <a:xfrm>
            <a:off x="539000" y="3902775"/>
            <a:ext cx="3124200" cy="670500"/>
            <a:chOff x="1431325" y="2473852"/>
            <a:chExt cx="3124200" cy="670500"/>
          </a:xfrm>
        </p:grpSpPr>
        <p:sp>
          <p:nvSpPr>
            <p:cNvPr id="151" name="Google Shape;151;p15"/>
            <p:cNvSpPr/>
            <p:nvPr/>
          </p:nvSpPr>
          <p:spPr>
            <a:xfrm rot="-5400000">
              <a:off x="2658175" y="1247002"/>
              <a:ext cx="670500" cy="31242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025177" y="2616802"/>
              <a:ext cx="14562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Rahul Raj K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539000" y="3145300"/>
            <a:ext cx="3104100" cy="670500"/>
            <a:chOff x="1431325" y="2473852"/>
            <a:chExt cx="3104100" cy="670500"/>
          </a:xfrm>
        </p:grpSpPr>
        <p:sp>
          <p:nvSpPr>
            <p:cNvPr id="155" name="Google Shape;155;p15"/>
            <p:cNvSpPr/>
            <p:nvPr/>
          </p:nvSpPr>
          <p:spPr>
            <a:xfrm rot="-5400000">
              <a:off x="2648125" y="1257052"/>
              <a:ext cx="670500" cy="31041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25177" y="2616802"/>
              <a:ext cx="14763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Gowtham C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540700" y="2387825"/>
            <a:ext cx="3098007" cy="670500"/>
            <a:chOff x="1431326" y="2473859"/>
            <a:chExt cx="3112950" cy="670500"/>
          </a:xfrm>
        </p:grpSpPr>
        <p:sp>
          <p:nvSpPr>
            <p:cNvPr id="159" name="Google Shape;159;p15"/>
            <p:cNvSpPr/>
            <p:nvPr/>
          </p:nvSpPr>
          <p:spPr>
            <a:xfrm rot="-5400000">
              <a:off x="2644676" y="1260509"/>
              <a:ext cx="670500" cy="30972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025176" y="2616802"/>
              <a:ext cx="25191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Ganesh Ramkumar R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539000" y="1630350"/>
            <a:ext cx="3084000" cy="670500"/>
            <a:chOff x="1431325" y="2473852"/>
            <a:chExt cx="3084000" cy="670500"/>
          </a:xfrm>
        </p:grpSpPr>
        <p:sp>
          <p:nvSpPr>
            <p:cNvPr id="163" name="Google Shape;163;p15"/>
            <p:cNvSpPr/>
            <p:nvPr/>
          </p:nvSpPr>
          <p:spPr>
            <a:xfrm rot="-5400000">
              <a:off x="2638075" y="1267102"/>
              <a:ext cx="670500" cy="3084000"/>
            </a:xfrm>
            <a:prstGeom prst="roundRect">
              <a:avLst>
                <a:gd fmla="val 45077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025175" y="2616802"/>
              <a:ext cx="16467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Balaraman M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875" y="3213850"/>
            <a:ext cx="533400" cy="53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4">
            <a:alphaModFix/>
          </a:blip>
          <a:srcRect b="33463" l="0" r="0" t="13746"/>
          <a:stretch/>
        </p:blipFill>
        <p:spPr>
          <a:xfrm>
            <a:off x="602875" y="3963975"/>
            <a:ext cx="533400" cy="53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 b="30279" l="0" r="0" t="0"/>
          <a:stretch/>
        </p:blipFill>
        <p:spPr>
          <a:xfrm>
            <a:off x="602875" y="2461175"/>
            <a:ext cx="533400" cy="52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3789400" y="1760850"/>
            <a:ext cx="4815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eam Lead                         |   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Backend Integration &amp; API Handling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3789400" y="2513075"/>
            <a:ext cx="4618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Backend Developer     |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Analysis &amp; Server Architecture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3789400" y="3270550"/>
            <a:ext cx="4618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Backend Developer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|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Extraction &amp; Database Design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789400" y="4028025"/>
            <a:ext cx="4618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Front End Developer  |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 Design &amp; Client Architecture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6">
            <a:alphaModFix/>
          </a:blip>
          <a:srcRect b="20363" l="0" r="0" t="0"/>
          <a:stretch/>
        </p:blipFill>
        <p:spPr>
          <a:xfrm>
            <a:off x="602875" y="1698900"/>
            <a:ext cx="533400" cy="533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1094800" y="1625575"/>
            <a:ext cx="3928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094800" y="2276200"/>
            <a:ext cx="39282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Android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Backend - Python Flask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Database - MongoDB</a:t>
            </a:r>
            <a:endParaRPr/>
          </a:p>
        </p:txBody>
      </p:sp>
      <p:sp>
        <p:nvSpPr>
          <p:cNvPr id="180" name="Google Shape;180;p16"/>
          <p:cNvSpPr txBox="1"/>
          <p:nvPr>
            <p:ph type="title"/>
          </p:nvPr>
        </p:nvSpPr>
        <p:spPr>
          <a:xfrm>
            <a:off x="5324600" y="1625575"/>
            <a:ext cx="348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</a:t>
            </a:r>
            <a:r>
              <a:rPr lang="en"/>
              <a:t>Used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5324600" y="2276200"/>
            <a:ext cx="34866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IBM Personality Insights API</a:t>
            </a:r>
            <a:endParaRPr/>
          </a:p>
        </p:txBody>
      </p:sp>
      <p:cxnSp>
        <p:nvCxnSpPr>
          <p:cNvPr id="182" name="Google Shape;182;p16"/>
          <p:cNvCxnSpPr/>
          <p:nvPr/>
        </p:nvCxnSpPr>
        <p:spPr>
          <a:xfrm flipH="1">
            <a:off x="4798700" y="1509175"/>
            <a:ext cx="6000" cy="24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481950" y="1588125"/>
            <a:ext cx="2643600" cy="106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(Server)</a:t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1481950" y="3422150"/>
            <a:ext cx="2643600" cy="119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(Client)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5375425" y="1588125"/>
            <a:ext cx="2776500" cy="106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(database)</a:t>
            </a:r>
            <a:endParaRPr/>
          </a:p>
        </p:txBody>
      </p:sp>
      <p:cxnSp>
        <p:nvCxnSpPr>
          <p:cNvPr id="191" name="Google Shape;191;p17"/>
          <p:cNvCxnSpPr/>
          <p:nvPr/>
        </p:nvCxnSpPr>
        <p:spPr>
          <a:xfrm>
            <a:off x="4125550" y="2044725"/>
            <a:ext cx="12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/>
          <p:nvPr/>
        </p:nvCxnSpPr>
        <p:spPr>
          <a:xfrm rot="10800000">
            <a:off x="4125625" y="2197125"/>
            <a:ext cx="12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7"/>
          <p:cNvCxnSpPr/>
          <p:nvPr/>
        </p:nvCxnSpPr>
        <p:spPr>
          <a:xfrm>
            <a:off x="2879950" y="2653725"/>
            <a:ext cx="0" cy="7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7"/>
          <p:cNvCxnSpPr/>
          <p:nvPr/>
        </p:nvCxnSpPr>
        <p:spPr>
          <a:xfrm rot="10800000">
            <a:off x="2727550" y="2653850"/>
            <a:ext cx="0" cy="7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7"/>
          <p:cNvSpPr/>
          <p:nvPr/>
        </p:nvSpPr>
        <p:spPr>
          <a:xfrm>
            <a:off x="5491775" y="3332513"/>
            <a:ext cx="2543832" cy="1378080"/>
          </a:xfrm>
          <a:prstGeom prst="clou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Facebook API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Twitter API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Personality Insights API</a:t>
            </a:r>
            <a:endParaRPr sz="1100"/>
          </a:p>
        </p:txBody>
      </p:sp>
      <p:cxnSp>
        <p:nvCxnSpPr>
          <p:cNvPr id="196" name="Google Shape;196;p17"/>
          <p:cNvCxnSpPr/>
          <p:nvPr/>
        </p:nvCxnSpPr>
        <p:spPr>
          <a:xfrm>
            <a:off x="4125563" y="2566575"/>
            <a:ext cx="169320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7"/>
          <p:cNvCxnSpPr/>
          <p:nvPr/>
        </p:nvCxnSpPr>
        <p:spPr>
          <a:xfrm rot="10800000">
            <a:off x="3864338" y="2653975"/>
            <a:ext cx="19032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2687" l="0" r="0" t="2696"/>
          <a:stretch/>
        </p:blipFill>
        <p:spPr>
          <a:xfrm>
            <a:off x="3387800" y="0"/>
            <a:ext cx="5756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297500" y="393750"/>
            <a:ext cx="7038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UI / UX Design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Android SDK Tools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lang="en"/>
              <a:t>SDK tools are platform-independent and</a:t>
            </a:r>
            <a:r>
              <a:rPr lang="en"/>
              <a:t> provides you resources, platforms and other useful components needed to build apps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Platform tools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tools are customized and used to support new features of Android´s latest version, but also compatible with prior versions. Some of these tools include: Android Debug Bridge, Fastboot or Systrace.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</a:t>
            </a:r>
            <a:r>
              <a:rPr b="1" lang="en" sz="1400"/>
              <a:t>ndroid Studio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is an Integrated Development Environment (IDE) to properly run this set of tools.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improves your app performance with instant visualization, smart code editor, a fast emulator and a unified environment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25" y="474075"/>
            <a:ext cx="361951" cy="3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