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6" r:id="rId22"/>
    <p:sldId id="293" r:id="rId23"/>
    <p:sldId id="294" r:id="rId24"/>
    <p:sldId id="285" r:id="rId25"/>
    <p:sldId id="288" r:id="rId26"/>
    <p:sldId id="290" r:id="rId27"/>
    <p:sldId id="279" r:id="rId28"/>
    <p:sldId id="284"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45952" autoAdjust="0"/>
  </p:normalViewPr>
  <p:slideViewPr>
    <p:cSldViewPr>
      <p:cViewPr varScale="1">
        <p:scale>
          <a:sx n="49" d="100"/>
          <a:sy n="49" d="100"/>
        </p:scale>
        <p:origin x="-27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 xmlns:p14="http://schemas.microsoft.com/office/powerpoint/2010/main"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git@githu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git@github.com:username/Spoon-Knife.gi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r>
              <a:rPr lang="en-US" dirty="0" smtClean="0"/>
              <a:t>.</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3"/>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3"/>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pPr>
              <a:buFont typeface="Arial" pitchFamily="34" charset="0"/>
              <a:buChar char="•"/>
            </a:pPr>
            <a:endParaRPr lang="en-US" sz="1200" b="1" dirty="0" smtClean="0">
              <a:solidFill>
                <a:srgbClr val="486DA2"/>
              </a:solidFill>
              <a:latin typeface="Verdana" pitchFamily="34" charset="0"/>
            </a:endParaRPr>
          </a:p>
          <a:p>
            <a:pPr>
              <a:buFont typeface="Arial" pitchFamily="34" charset="0"/>
              <a:buChar char="•"/>
            </a:pPr>
            <a:r>
              <a:rPr lang="en-US" sz="1200" b="1" dirty="0" smtClean="0">
                <a:solidFill>
                  <a:srgbClr val="486DA2"/>
                </a:solidFill>
                <a:latin typeface="Verdana" pitchFamily="34" charset="0"/>
              </a:rPr>
              <a:t>GIT Branch</a:t>
            </a:r>
          </a:p>
          <a:p>
            <a:r>
              <a:rPr lang="en-US" sz="1200" dirty="0" smtClean="0"/>
              <a:t>You can run “</a:t>
            </a:r>
            <a:r>
              <a:rPr lang="en-US" sz="1200" b="1" dirty="0" err="1" smtClean="0"/>
              <a:t>git</a:t>
            </a:r>
            <a:r>
              <a:rPr lang="en-US" sz="1200" b="1" dirty="0" smtClean="0"/>
              <a:t> branch</a:t>
            </a:r>
            <a:r>
              <a:rPr lang="en-US" sz="1200" dirty="0" smtClean="0"/>
              <a:t>” to see what branch you’re on, but </a:t>
            </a:r>
            <a:r>
              <a:rPr lang="en-US" sz="1200" dirty="0" err="1" smtClean="0"/>
              <a:t>msysgit</a:t>
            </a:r>
            <a:r>
              <a:rPr lang="en-US" sz="1200" dirty="0" smtClean="0"/>
              <a:t> let’s you know via the end of your bash prompt “(master)”. [For more information go </a:t>
            </a:r>
            <a:r>
              <a:rPr lang="en-US" sz="1200" dirty="0" smtClean="0">
                <a:hlinkClick r:id="rId3" action="ppaction://hlinksldjump"/>
              </a:rPr>
              <a:t>here</a:t>
            </a:r>
            <a:r>
              <a:rPr lang="en-US" sz="1200" dirty="0" smtClean="0"/>
              <a:t>]</a:t>
            </a:r>
          </a:p>
          <a:p>
            <a:r>
              <a:rPr lang="en-US" sz="1200" dirty="0" smtClean="0"/>
              <a:t>The branch name with the asterisk (*) next to it is the active branch.  In this case I only have the one branch, master.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a:t>
            </a:r>
            <a:r>
              <a:rPr lang="en-US" dirty="0" err="1" smtClean="0"/>
              <a:t>Scrumdo</a:t>
            </a:r>
            <a:r>
              <a:rPr lang="en-US" dirty="0" smtClean="0"/>
              <a:t>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a:t>
            </a:r>
            <a:r>
              <a:rPr lang="en-US" b="1" dirty="0" smtClean="0"/>
              <a:t>“</a:t>
            </a:r>
            <a:r>
              <a:rPr lang="en-US" b="1" dirty="0" err="1" smtClean="0"/>
              <a:t>Scrumdo</a:t>
            </a:r>
            <a:r>
              <a:rPr lang="en-US" b="1" dirty="0" smtClean="0"/>
              <a:t>” </a:t>
            </a:r>
            <a:r>
              <a:rPr lang="en-US" b="1" dirty="0" smtClean="0"/>
              <a:t>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git://github.com/ScrumDoLLC/ScrumDo.git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 xmlns:p14="http://schemas.microsoft.com/office/powerpoint/2010/main" val="13435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bit.ly/setup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code.google.com/p/msysgit" TargetMode="External"/><Relationship Id="rId4" Type="http://schemas.openxmlformats.org/officeDocument/2006/relationships/hyperlink" Target="http://code.google.com/p/git-osx-install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mailto:userName@examp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hyperlink" Target="https://github.com/ScrumDoLLC/ScrumDo"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scrumdo.com/"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progit.org/book/" TargetMode="External"/><Relationship Id="rId4" Type="http://schemas.openxmlformats.org/officeDocument/2006/relationships/hyperlink" Target="http://www.youtube.com/watch?v=Xsjk31wH0A4&amp;feature=youtu.b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gitx.frim.nl/" TargetMode="External"/><Relationship Id="rId3" Type="http://schemas.openxmlformats.org/officeDocument/2006/relationships/hyperlink" Target="http://progit.org/book/" TargetMode="External"/><Relationship Id="rId7" Type="http://schemas.openxmlformats.org/officeDocument/2006/relationships/hyperlink" Target="http://www.syntevo.com/smartgit/index.htm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www.git-tower.com/" TargetMode="External"/><Relationship Id="rId5" Type="http://schemas.openxmlformats.org/officeDocument/2006/relationships/hyperlink" Target="http://www.sourcetreeapp.com/" TargetMode="External"/><Relationship Id="rId10" Type="http://schemas.openxmlformats.org/officeDocument/2006/relationships/hyperlink" Target="http://code.google.com/p/gitextensions/" TargetMode="External"/><Relationship Id="rId4" Type="http://schemas.openxmlformats.org/officeDocument/2006/relationships/hyperlink" Target="http://www.gittiapp.com/" TargetMode="External"/><Relationship Id="rId9" Type="http://schemas.openxmlformats.org/officeDocument/2006/relationships/hyperlink" Target="http://code.google.com/p/tortoisegit/"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www.codegenesys.com" TargetMode="External"/><Relationship Id="rId4" Type="http://schemas.openxmlformats.org/officeDocument/2006/relationships/hyperlink" Target="mailto:ajay@codegenesys.com"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2210175"/>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r>
              <a:rPr lang="fr-FR" sz="2000" b="1" i="1" dirty="0" smtClean="0">
                <a:solidFill>
                  <a:srgbClr val="486DA2"/>
                </a:solidFill>
                <a:latin typeface="Verdana" pitchFamily="34" charset="0"/>
                <a:hlinkClick r:id="rId4"/>
              </a:rPr>
              <a:t>http://bit.ly/setupgit</a:t>
            </a:r>
            <a:endParaRPr lang="fr-FR" sz="2000" b="1" i="1" dirty="0" smtClean="0">
              <a:solidFill>
                <a:srgbClr val="486DA2"/>
              </a:solidFill>
              <a:latin typeface="Verdana" pitchFamily="34" charset="0"/>
            </a:endParaRPr>
          </a:p>
          <a:p>
            <a:pPr algn="ctr"/>
            <a:endParaRPr lang="fr-FR" sz="2000" b="1" i="1" dirty="0" smtClean="0">
              <a:solidFill>
                <a:srgbClr val="486DA2"/>
              </a:solidFill>
              <a:latin typeface="Verdana" pitchFamily="34" charset="0"/>
            </a:endParaRP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5"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6"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7" cstate="print"/>
          <a:srcRect/>
          <a:stretch>
            <a:fillRect/>
          </a:stretch>
        </p:blipFill>
        <p:spPr bwMode="auto">
          <a:xfrm>
            <a:off x="2627784" y="5805264"/>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23528" y="5445225"/>
            <a:ext cx="1872208" cy="1002968"/>
          </a:xfrm>
          <a:prstGeom prst="rect">
            <a:avLst/>
          </a:prstGeom>
        </p:spPr>
      </p:pic>
      <p:sp>
        <p:nvSpPr>
          <p:cNvPr id="2" name="TextBox 1"/>
          <p:cNvSpPr txBox="1"/>
          <p:nvPr/>
        </p:nvSpPr>
        <p:spPr>
          <a:xfrm>
            <a:off x="2446208" y="5517232"/>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a:t>
            </a:r>
            <a:r>
              <a:rPr lang="en-US" smtClean="0"/>
              <a:t>open source </a:t>
            </a:r>
            <a:r>
              <a:rPr lang="en-US" dirty="0" smtClean="0"/>
              <a:t>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318206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spTree>
    <p:extLst>
      <p:ext uri="{BB962C8B-B14F-4D97-AF65-F5344CB8AC3E}">
        <p14:creationId xmlns="" xmlns:p14="http://schemas.microsoft.com/office/powerpoint/2010/main" val="234469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Platform Assistance:</a:t>
            </a:r>
          </a:p>
          <a:p>
            <a:endParaRPr lang="en-US" b="1" dirty="0" smtClean="0"/>
          </a:p>
          <a:p>
            <a:r>
              <a:rPr lang="en-US" b="1" dirty="0" smtClean="0"/>
              <a:t>LINUX</a:t>
            </a:r>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p>
          <a:p>
            <a:endParaRPr lang="en-US" sz="1200" dirty="0" smtClean="0"/>
          </a:p>
          <a:p>
            <a:r>
              <a:rPr lang="en-US" b="1" dirty="0" err="1" smtClean="0"/>
              <a:t>CentOS</a:t>
            </a:r>
            <a:r>
              <a:rPr lang="en-US" b="1" dirty="0" smtClean="0"/>
              <a:t> 5 </a:t>
            </a:r>
          </a:p>
          <a:p>
            <a:r>
              <a:rPr lang="en-US" dirty="0" smtClean="0"/>
              <a:t>Configure the RPM forge repository by installing the correct </a:t>
            </a:r>
            <a:r>
              <a:rPr lang="en-US" dirty="0" err="1" smtClean="0"/>
              <a:t>RPMForge</a:t>
            </a:r>
            <a:r>
              <a:rPr lang="en-US" dirty="0" smtClean="0"/>
              <a:t> RPM 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sz="2000" b="1" dirty="0" smtClean="0">
                <a:solidFill>
                  <a:srgbClr val="486DA2"/>
                </a:solidFill>
                <a:latin typeface="Verdana" pitchFamily="34" charset="0"/>
              </a:rPr>
              <a:t>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smtClean="0">
                <a:latin typeface="Courier New" pitchFamily="49" charset="0"/>
                <a:cs typeface="Courier New" pitchFamily="49" charset="0"/>
              </a:rPr>
              <a:t>$ ssh-keygen -t rsa –C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endParaRPr lang="en-US"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endParaRPr lang="en-US" dirty="0" smtClean="0"/>
          </a:p>
          <a:p>
            <a:endParaRPr lang="en-US" dirty="0" smtClean="0"/>
          </a:p>
          <a:p>
            <a:r>
              <a:rPr lang="en-US" sz="2000" b="1" dirty="0" smtClean="0">
                <a:solidFill>
                  <a:srgbClr val="486DA2"/>
                </a:solidFill>
                <a:latin typeface="Verdana" pitchFamily="34" charset="0"/>
              </a:rPr>
              <a:t>Create local GIT Repositories: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git</a:t>
            </a:r>
            <a:r>
              <a:rPr lang="en-US" sz="2000" dirty="0" smtClean="0">
                <a:latin typeface="Courier New" pitchFamily="49" charset="0"/>
                <a:cs typeface="Courier New" pitchFamily="49" charset="0"/>
              </a:rPr>
              <a:t> init</a:t>
            </a:r>
            <a:endParaRPr lang="en-US" sz="2000" b="1" dirty="0" smtClean="0">
              <a:solidFill>
                <a:srgbClr val="486DA2"/>
              </a:solidFill>
              <a:latin typeface="Verdana" pitchFamily="34" charset="0"/>
            </a:endParaRPr>
          </a:p>
          <a:p>
            <a:endParaRPr lang="en-US" sz="2000" b="1" dirty="0" smtClean="0">
              <a:solidFill>
                <a:srgbClr val="486DA2"/>
              </a:solidFill>
              <a:latin typeface="Verdana" pitchFamily="34" charset="0"/>
            </a:endParaRP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spTree>
    <p:extLst>
      <p:ext uri="{BB962C8B-B14F-4D97-AF65-F5344CB8AC3E}">
        <p14:creationId xmlns="" xmlns:p14="http://schemas.microsoft.com/office/powerpoint/2010/main" val="31608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r>
              <a:rPr lang="en-US" sz="2000" dirty="0" smtClean="0"/>
              <a:t>.</a:t>
            </a:r>
            <a:endParaRPr lang="en-US" sz="2000" dirty="0" smtClean="0"/>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2" descr="image"/>
          <p:cNvPicPr>
            <a:picLocks noChangeAspect="1" noChangeArrowheads="1"/>
          </p:cNvPicPr>
          <p:nvPr/>
        </p:nvPicPr>
        <p:blipFill>
          <a:blip r:embed="rId4" cstate="print"/>
          <a:srcRect/>
          <a:stretch>
            <a:fillRect/>
          </a:stretch>
        </p:blipFill>
        <p:spPr bwMode="auto">
          <a:xfrm>
            <a:off x="2267744" y="1916832"/>
            <a:ext cx="6600825" cy="14859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5355312"/>
          </a:xfrm>
          <a:prstGeom prst="rect">
            <a:avLst/>
          </a:prstGeom>
        </p:spPr>
        <p:txBody>
          <a:bodyPr wrap="square">
            <a:spAutoFit/>
          </a:bodyPr>
          <a:lstStyle/>
          <a:p>
            <a:endParaRPr lang="en-US" dirty="0"/>
          </a:p>
          <a:p>
            <a:r>
              <a:rPr lang="en-US" b="1" dirty="0" smtClean="0"/>
              <a:t>To </a:t>
            </a:r>
            <a:r>
              <a:rPr lang="en-US" b="1" dirty="0"/>
              <a:t>create a local branch </a:t>
            </a:r>
            <a:endParaRPr lang="en-US" dirty="0"/>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a:t>
            </a:r>
            <a:r>
              <a:rPr lang="en-US" dirty="0" smtClean="0">
                <a:latin typeface="Courier New" pitchFamily="49" charset="0"/>
                <a:cs typeface="Courier New" pitchFamily="49" charset="0"/>
                <a:sym typeface="Wingdings 3"/>
              </a:rPr>
              <a:t>branch </a:t>
            </a:r>
            <a:r>
              <a:rPr lang="en-US" dirty="0" err="1" smtClean="0">
                <a:latin typeface="Courier New" pitchFamily="49" charset="0"/>
                <a:cs typeface="Courier New" pitchFamily="49" charset="0"/>
                <a:sym typeface="Wingdings 3"/>
              </a:rPr>
              <a:t>user_prompt</a:t>
            </a:r>
            <a:endParaRPr lang="en-US" dirty="0" smtClean="0">
              <a:latin typeface="Courier New" pitchFamily="49" charset="0"/>
              <a:cs typeface="Courier New" pitchFamily="49" charset="0"/>
              <a:sym typeface="Wingdings 3"/>
            </a:endParaRP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checkout </a:t>
            </a:r>
            <a:r>
              <a:rPr lang="en-US" dirty="0" err="1" smtClean="0">
                <a:latin typeface="Courier New" pitchFamily="49" charset="0"/>
                <a:cs typeface="Courier New" pitchFamily="49" charset="0"/>
                <a:sym typeface="Wingdings 3"/>
              </a:rPr>
              <a:t>user_prompt</a:t>
            </a:r>
            <a:endParaRPr lang="en-US" dirty="0"/>
          </a:p>
          <a:p>
            <a:endParaRPr lang="en-US" dirty="0" smtClean="0"/>
          </a:p>
          <a:p>
            <a:r>
              <a:rPr lang="en-US" b="1" dirty="0" smtClean="0"/>
              <a:t>To create a local branch and checkout branch</a:t>
            </a: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checkout -b </a:t>
            </a:r>
            <a:r>
              <a:rPr lang="en-US" dirty="0" err="1" smtClean="0">
                <a:latin typeface="Courier New" pitchFamily="49" charset="0"/>
                <a:cs typeface="Courier New" pitchFamily="49" charset="0"/>
                <a:sym typeface="Wingdings 3"/>
              </a:rPr>
              <a:t>user_prompt</a:t>
            </a:r>
            <a:endParaRPr lang="en-US" dirty="0" smtClean="0">
              <a:latin typeface="Courier New" pitchFamily="49" charset="0"/>
              <a:cs typeface="Courier New" pitchFamily="49" charset="0"/>
              <a:sym typeface="Wingdings 3"/>
            </a:endParaRPr>
          </a:p>
          <a:p>
            <a:endParaRPr lang="en-US" dirty="0" smtClean="0"/>
          </a:p>
          <a:p>
            <a:r>
              <a:rPr lang="en-US" b="1" dirty="0" smtClean="0"/>
              <a:t>To create a remote branch on </a:t>
            </a:r>
            <a:r>
              <a:rPr lang="en-US" b="1" dirty="0" err="1" smtClean="0"/>
              <a:t>github</a:t>
            </a:r>
            <a:r>
              <a:rPr lang="en-US" b="1" dirty="0" smtClean="0"/>
              <a:t> that is a replica of your local branch</a:t>
            </a:r>
          </a:p>
          <a:p>
            <a:r>
              <a:rPr lang="en-US" dirty="0" smtClean="0"/>
              <a:t>To push all of the changes from your </a:t>
            </a:r>
            <a:r>
              <a:rPr lang="en-US" i="1" dirty="0" err="1" smtClean="0"/>
              <a:t>plugin</a:t>
            </a:r>
            <a:r>
              <a:rPr lang="en-US" dirty="0" smtClean="0"/>
              <a:t> branch to a </a:t>
            </a:r>
            <a:r>
              <a:rPr lang="en-US" i="1" dirty="0" err="1" smtClean="0"/>
              <a:t>plugin</a:t>
            </a:r>
            <a:r>
              <a:rPr lang="en-US" dirty="0" smtClean="0"/>
              <a:t> branch on the remote repository</a:t>
            </a:r>
            <a:r>
              <a:rPr lang="en-US" dirty="0" smtClean="0"/>
              <a:t>:</a:t>
            </a: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a:t>
            </a:r>
            <a:r>
              <a:rPr lang="en-US" dirty="0" smtClean="0">
                <a:latin typeface="Courier New" pitchFamily="49" charset="0"/>
                <a:cs typeface="Courier New" pitchFamily="49" charset="0"/>
                <a:sym typeface="Wingdings 3"/>
              </a:rPr>
              <a:t>push origin </a:t>
            </a:r>
            <a:r>
              <a:rPr lang="en-US" dirty="0" err="1" smtClean="0">
                <a:latin typeface="Courier New" pitchFamily="49" charset="0"/>
                <a:cs typeface="Courier New" pitchFamily="49" charset="0"/>
                <a:sym typeface="Wingdings 3"/>
              </a:rPr>
              <a:t>user_prompt</a:t>
            </a:r>
            <a:endParaRPr lang="en-US" dirty="0" smtClean="0"/>
          </a:p>
          <a:p>
            <a:endParaRPr lang="en-US" dirty="0" smtClean="0"/>
          </a:p>
          <a:p>
            <a:r>
              <a:rPr lang="en-US" b="1" dirty="0" smtClean="0"/>
              <a:t>To delete a remote branch on </a:t>
            </a:r>
            <a:r>
              <a:rPr lang="en-US" b="1" dirty="0" err="1" smtClean="0"/>
              <a:t>github</a:t>
            </a:r>
            <a:endParaRPr lang="en-US" dirty="0" smtClean="0"/>
          </a:p>
          <a:p>
            <a:endParaRPr lang="en-US" dirty="0" smtClean="0"/>
          </a:p>
          <a:p>
            <a:r>
              <a:rPr lang="en-US" dirty="0" err="1" smtClean="0"/>
              <a:t>git</a:t>
            </a:r>
            <a:r>
              <a:rPr lang="en-US" dirty="0" smtClean="0"/>
              <a:t> push origin </a:t>
            </a:r>
            <a:r>
              <a:rPr lang="en-US" dirty="0" smtClean="0"/>
              <a:t>:</a:t>
            </a:r>
            <a:r>
              <a:rPr lang="en-US" dirty="0" err="1" smtClean="0"/>
              <a:t>user_prompt</a:t>
            </a:r>
            <a:endParaRPr lang="en-US" dirty="0" smtClean="0"/>
          </a:p>
          <a:p>
            <a:endParaRPr lang="en-US" dirty="0"/>
          </a:p>
          <a:p>
            <a:endParaRPr lang="en-US" dirty="0"/>
          </a:p>
        </p:txBody>
      </p:sp>
      <p:sp>
        <p:nvSpPr>
          <p:cNvPr id="3" name="Rectangle 2"/>
          <p:cNvSpPr/>
          <p:nvPr/>
        </p:nvSpPr>
        <p:spPr>
          <a:xfrm>
            <a:off x="3563888" y="764704"/>
            <a:ext cx="2520242" cy="584775"/>
          </a:xfrm>
          <a:prstGeom prst="rect">
            <a:avLst/>
          </a:prstGeom>
        </p:spPr>
        <p:txBody>
          <a:bodyPr wrap="none">
            <a:spAutoFit/>
          </a:bodyPr>
          <a:lstStyle/>
          <a:p>
            <a:r>
              <a:rPr lang="fr-FR" sz="3200" b="1" u="sng" dirty="0" err="1" smtClean="0">
                <a:solidFill>
                  <a:srgbClr val="486DA2"/>
                </a:solidFill>
                <a:latin typeface="Verdana" pitchFamily="34" charset="0"/>
              </a:rPr>
              <a:t>Branching</a:t>
            </a:r>
            <a:endParaRPr lang="fr-FR" sz="3200" u="sng" dirty="0">
              <a:solidFill>
                <a:srgbClr val="486DA2"/>
              </a:solidFill>
            </a:endParaRPr>
          </a:p>
        </p:txBody>
      </p:sp>
    </p:spTree>
    <p:extLst>
      <p:ext uri="{BB962C8B-B14F-4D97-AF65-F5344CB8AC3E}">
        <p14:creationId xmlns="" xmlns:p14="http://schemas.microsoft.com/office/powerpoint/2010/main" val="1795653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5742384" cy="3693319"/>
          </a:xfrm>
          <a:prstGeom prst="rect">
            <a:avLst/>
          </a:prstGeom>
        </p:spPr>
        <p:txBody>
          <a:bodyPr wrap="square">
            <a:spAutoFit/>
          </a:bodyPr>
          <a:lstStyle/>
          <a:p>
            <a:endParaRPr lang="en-US" dirty="0"/>
          </a:p>
          <a:p>
            <a:endParaRPr lang="en-US" dirty="0" smtClean="0"/>
          </a:p>
          <a:p>
            <a:r>
              <a:rPr lang="en-US" b="1" dirty="0" smtClean="0"/>
              <a:t>To create a tracking branch</a:t>
            </a:r>
            <a:endParaRPr lang="en-US" dirty="0" smtClean="0"/>
          </a:p>
          <a:p>
            <a:endParaRPr lang="en-US" dirty="0" smtClean="0"/>
          </a:p>
          <a:p>
            <a:r>
              <a:rPr lang="en-US" dirty="0" err="1" smtClean="0"/>
              <a:t>git</a:t>
            </a:r>
            <a:r>
              <a:rPr lang="en-US" dirty="0" smtClean="0"/>
              <a:t> branch -t </a:t>
            </a:r>
            <a:r>
              <a:rPr lang="en-US" dirty="0" err="1" smtClean="0"/>
              <a:t>javaClient</a:t>
            </a:r>
            <a:endParaRPr lang="en-US" dirty="0" smtClean="0"/>
          </a:p>
          <a:p>
            <a:endParaRPr lang="en-US" b="1" dirty="0" smtClean="0"/>
          </a:p>
          <a:p>
            <a:r>
              <a:rPr lang="en-US" b="1" dirty="0" smtClean="0"/>
              <a:t>To </a:t>
            </a:r>
            <a:r>
              <a:rPr lang="en-US" b="1" dirty="0"/>
              <a:t>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endParaRPr lang="en-US" dirty="0"/>
          </a:p>
        </p:txBody>
      </p:sp>
    </p:spTree>
    <p:extLst>
      <p:ext uri="{BB962C8B-B14F-4D97-AF65-F5344CB8AC3E}">
        <p14:creationId xmlns="" xmlns:p14="http://schemas.microsoft.com/office/powerpoint/2010/main" val="606890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err="1" smtClean="0"/>
              <a:t>ScrumDo</a:t>
            </a:r>
            <a:r>
              <a:rPr lang="en-US" b="1" dirty="0" smtClean="0"/>
              <a:t>”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endParaRPr lang="en-US" dirty="0" smtClean="0"/>
          </a:p>
          <a:p>
            <a:r>
              <a:rPr lang="en-US" dirty="0" smtClean="0"/>
              <a:t>If the original repo you forked your project from gets updated, you can add those updates to your fork by running the code:</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fetch upstream</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merge upstream/master</a:t>
            </a:r>
          </a:p>
          <a:p>
            <a:pPr>
              <a:buFont typeface="Arial" pitchFamily="34" charset="0"/>
              <a:buChar char="•"/>
            </a:pPr>
            <a:endParaRPr lang="en-US" b="1" dirty="0" smtClean="0"/>
          </a:p>
          <a:p>
            <a:endParaRPr lang="en-US" b="1" dirty="0" smtClean="0"/>
          </a:p>
          <a:p>
            <a:pPr>
              <a:buFont typeface="Arial" pitchFamily="34" charset="0"/>
              <a:buChar char="•"/>
            </a:pPr>
            <a:r>
              <a:rPr lang="en-US" b="1" dirty="0" smtClean="0"/>
              <a:t>Pull requests</a:t>
            </a:r>
          </a:p>
          <a:p>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Clients</a:t>
            </a: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MAC</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Gitti</a:t>
            </a:r>
            <a:r>
              <a:rPr lang="en-US" b="1" dirty="0" smtClean="0">
                <a:solidFill>
                  <a:srgbClr val="486DA2"/>
                </a:solidFill>
                <a:latin typeface="Verdana" pitchFamily="34" charset="0"/>
              </a:rPr>
              <a:t> - </a:t>
            </a:r>
            <a:r>
              <a:rPr lang="en-US" dirty="0" smtClean="0">
                <a:hlinkClick r:id="rId4"/>
              </a:rPr>
              <a:t>http://www.gittiapp.com/</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Atlassian</a:t>
            </a:r>
            <a:r>
              <a:rPr lang="en-US" b="1" dirty="0" smtClean="0">
                <a:solidFill>
                  <a:srgbClr val="486DA2"/>
                </a:solidFill>
                <a:latin typeface="Verdana" pitchFamily="34" charset="0"/>
              </a:rPr>
              <a:t> Source Tree - </a:t>
            </a:r>
            <a:r>
              <a:rPr lang="en-US" dirty="0" smtClean="0">
                <a:solidFill>
                  <a:srgbClr val="486DA2"/>
                </a:solidFill>
                <a:latin typeface="+mj-lt"/>
                <a:hlinkClick r:id="rId5"/>
              </a:rPr>
              <a:t>www.sourcetreeapp.com</a:t>
            </a:r>
            <a:endParaRPr lang="en-US" dirty="0" smtClean="0">
              <a:solidFill>
                <a:srgbClr val="486DA2"/>
              </a:solidFill>
              <a:latin typeface="+mj-lt"/>
            </a:endParaRPr>
          </a:p>
          <a:p>
            <a:r>
              <a:rPr lang="en-US" b="1" dirty="0" smtClean="0">
                <a:solidFill>
                  <a:srgbClr val="486DA2"/>
                </a:solidFill>
                <a:latin typeface="Verdana" pitchFamily="34" charset="0"/>
              </a:rPr>
              <a:t>Tower (Commercial) - </a:t>
            </a:r>
            <a:r>
              <a:rPr lang="en-US" dirty="0" smtClean="0">
                <a:hlinkClick r:id="rId6"/>
              </a:rPr>
              <a:t>http://www.git-tower.com/</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r>
              <a:rPr lang="en-US" b="1" dirty="0" err="1" smtClean="0">
                <a:solidFill>
                  <a:srgbClr val="486DA2"/>
                </a:solidFill>
                <a:latin typeface="Verdana" pitchFamily="34" charset="0"/>
              </a:rPr>
              <a:t>GitX</a:t>
            </a:r>
            <a:r>
              <a:rPr lang="en-US" b="1" dirty="0" smtClean="0">
                <a:solidFill>
                  <a:srgbClr val="486DA2"/>
                </a:solidFill>
                <a:latin typeface="Verdana" pitchFamily="34" charset="0"/>
              </a:rPr>
              <a:t> - </a:t>
            </a:r>
            <a:r>
              <a:rPr lang="en-US" dirty="0" smtClean="0">
                <a:hlinkClick r:id="rId8"/>
              </a:rPr>
              <a:t>http://gitx.frim.nl/</a:t>
            </a:r>
            <a:endParaRPr lang="en-US"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Windows</a:t>
            </a:r>
          </a:p>
          <a:p>
            <a:r>
              <a:rPr lang="en-US" b="1" dirty="0" smtClean="0">
                <a:solidFill>
                  <a:srgbClr val="486DA2"/>
                </a:solidFill>
                <a:latin typeface="Verdana" pitchFamily="34" charset="0"/>
              </a:rPr>
              <a:t>Tortoise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 </a:t>
            </a:r>
            <a:r>
              <a:rPr lang="en-US" dirty="0" smtClean="0">
                <a:hlinkClick r:id="rId9"/>
              </a:rPr>
              <a:t>http://code.google.com/p/tortoisegit/</a:t>
            </a:r>
            <a:endParaRPr lang="en-US" dirty="0" smtClean="0"/>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Extension - </a:t>
            </a:r>
            <a:r>
              <a:rPr lang="en-US" dirty="0" smtClean="0">
                <a:hlinkClick r:id="rId10"/>
              </a:rPr>
              <a:t>http://code.google.com/p/gitextensions/</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0" y="90872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11755" y="2276872"/>
            <a:ext cx="2808312" cy="875258"/>
          </a:xfrm>
          <a:prstGeom prst="rect">
            <a:avLst/>
          </a:prstGeom>
          <a:noFill/>
        </p:spPr>
      </p:pic>
      <p:pic>
        <p:nvPicPr>
          <p:cNvPr id="41986" name="Picture 2"/>
          <p:cNvPicPr>
            <a:picLocks noChangeAspect="1" noChangeArrowheads="1"/>
          </p:cNvPicPr>
          <p:nvPr/>
        </p:nvPicPr>
        <p:blipFill>
          <a:blip r:embed="rId8"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79512" y="3645024"/>
            <a:ext cx="2232248" cy="11958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4599</TotalTime>
  <Words>2633</Words>
  <Application>Microsoft Office PowerPoint</Application>
  <PresentationFormat>On-screen Show (4:3)</PresentationFormat>
  <Paragraphs>538</Paragraphs>
  <Slides>28</Slides>
  <Notes>19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Modèle par défaut</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rohith</cp:lastModifiedBy>
  <cp:revision>254</cp:revision>
  <dcterms:created xsi:type="dcterms:W3CDTF">2009-03-23T15:23:24Z</dcterms:created>
  <dcterms:modified xsi:type="dcterms:W3CDTF">2012-03-21T11:56:13Z</dcterms:modified>
</cp:coreProperties>
</file>