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3D_4FC2CF5A.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17" r:id="rId5"/>
    <p:sldId id="307" r:id="rId6"/>
    <p:sldId id="308" r:id="rId7"/>
    <p:sldId id="309" r:id="rId8"/>
    <p:sldId id="311" r:id="rId9"/>
    <p:sldId id="322" r:id="rId10"/>
    <p:sldId id="320" r:id="rId11"/>
    <p:sldId id="319" r:id="rId12"/>
    <p:sldId id="318" r:id="rId13"/>
    <p:sldId id="310" r:id="rId14"/>
    <p:sldId id="321"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E7F3F1-194B-4108-87B8-A958B53FC736}">
          <p14:sldIdLst>
            <p14:sldId id="317"/>
            <p14:sldId id="307"/>
            <p14:sldId id="308"/>
            <p14:sldId id="309"/>
            <p14:sldId id="311"/>
            <p14:sldId id="322"/>
            <p14:sldId id="320"/>
            <p14:sldId id="319"/>
            <p14:sldId id="318"/>
          </p14:sldIdLst>
        </p14:section>
        <p14:section name="Untitled Section" id="{3A93CC7E-97B2-4C5B-A8B7-4556BCD3F584}">
          <p14:sldIdLst>
            <p14:sldId id="310"/>
            <p14:sldId id="321"/>
            <p14:sldId id="304"/>
          </p14:sldIdLst>
        </p14:section>
      </p14:sectionLst>
    </p:ex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72A28B0E-6EE0-9F3C-6101-9B875B34A621}" name="Balaguru G" initials="BG" userId="b986dbc0880bd42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22CDB2-8493-456B-B753-C8C53E4131C3}" v="1" dt="2024-07-19T10:09:12.094"/>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varScale="1">
        <p:scale>
          <a:sx n="59" d="100"/>
          <a:sy n="59" d="100"/>
        </p:scale>
        <p:origin x="964" y="5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omments/modernComment_13D_4FC2CF5A.xml><?xml version="1.0" encoding="utf-8"?>
<p188:cmLst xmlns:a="http://schemas.openxmlformats.org/drawingml/2006/main" xmlns:r="http://schemas.openxmlformats.org/officeDocument/2006/relationships" xmlns:p188="http://schemas.microsoft.com/office/powerpoint/2018/8/main">
  <p188:cm id="{A8D65012-2171-4A5C-855D-8E5A5A439E73}" authorId="{72A28B0E-6EE0-9F3C-6101-9B875B34A621}" created="2024-07-17T09:50:14.287">
    <pc:sldMkLst xmlns:pc="http://schemas.microsoft.com/office/powerpoint/2013/main/command">
      <pc:docMk/>
      <pc:sldMk cId="1338167130" sldId="317"/>
    </pc:sldMkLst>
    <p188:txBody>
      <a:bodyPr/>
      <a:lstStyle/>
      <a:p>
        <a:r>
          <a:rPr lang="en-IN"/>
          <a:t>Balaguru G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7/23/2024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7/23/2024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3D_4FC2CF5A.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50790" cy="5758543"/>
          </a:xfrm>
        </p:spPr>
        <p:txBody>
          <a:bodyPr anchor="ctr"/>
          <a:lstStyle/>
          <a:p>
            <a:r>
              <a:rPr lang="en-US" dirty="0"/>
              <a:t>TRENDYY</a:t>
            </a:r>
            <a:br>
              <a:rPr lang="en-US" dirty="0"/>
            </a:br>
            <a:r>
              <a:rPr lang="en-US" dirty="0"/>
              <a:t>                              </a:t>
            </a:r>
            <a:r>
              <a:rPr lang="en-US" sz="1600" dirty="0"/>
              <a:t>-Balaguru G</a:t>
            </a:r>
          </a:p>
        </p:txBody>
      </p:sp>
    </p:spTree>
    <p:extLst>
      <p:ext uri="{BB962C8B-B14F-4D97-AF65-F5344CB8AC3E}">
        <p14:creationId xmlns:p14="http://schemas.microsoft.com/office/powerpoint/2010/main" val="1338167130"/>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1491343" y="1631986"/>
            <a:ext cx="8806542" cy="4616414"/>
          </a:xfrm>
        </p:spPr>
        <p:txBody>
          <a:bodyPr>
            <a:normAutofit/>
          </a:bodyPr>
          <a:lstStyle/>
          <a:p>
            <a:endParaRPr lang="en-US" dirty="0"/>
          </a:p>
          <a:p>
            <a:pPr marL="342900" indent="-342900">
              <a:buFont typeface="Wingdings" panose="05000000000000000000" pitchFamily="2" charset="2"/>
              <a:buChar char="ü"/>
            </a:pPr>
            <a:r>
              <a:rPr lang="en-US" dirty="0"/>
              <a:t> </a:t>
            </a:r>
            <a:r>
              <a:rPr lang="en-US" b="1" dirty="0"/>
              <a:t>Convenience</a:t>
            </a:r>
            <a:r>
              <a:rPr lang="en-US" dirty="0"/>
              <a:t>: Customers can browse and shop for clothes anytime and anywhere, without the constraints of store hours or physical location, making shopping more convenient.</a:t>
            </a:r>
          </a:p>
          <a:p>
            <a:r>
              <a:rPr lang="en-US" dirty="0"/>
              <a:t>   </a:t>
            </a:r>
          </a:p>
          <a:p>
            <a:pPr marL="342900" indent="-342900">
              <a:buFont typeface="Wingdings" panose="05000000000000000000" pitchFamily="2" charset="2"/>
              <a:buChar char="ü"/>
            </a:pPr>
            <a:r>
              <a:rPr lang="en-US" dirty="0"/>
              <a:t> </a:t>
            </a:r>
            <a:r>
              <a:rPr lang="en-US" b="1" dirty="0"/>
              <a:t>Wide Selection</a:t>
            </a:r>
            <a:r>
              <a:rPr lang="en-US" dirty="0"/>
              <a:t>: Online cloth shops can offer a vast range of products compared to physical stores, allowing customers to access a diverse selection of styles, sizes, and brands all in one place.</a:t>
            </a:r>
          </a:p>
          <a:p>
            <a:r>
              <a:rPr lang="en-US" dirty="0"/>
              <a:t>   </a:t>
            </a:r>
          </a:p>
          <a:p>
            <a:pPr marL="342900" indent="-342900">
              <a:buFont typeface="Wingdings" panose="05000000000000000000" pitchFamily="2" charset="2"/>
              <a:buChar char="ü"/>
            </a:pPr>
            <a:r>
              <a:rPr lang="en-US" dirty="0"/>
              <a:t> </a:t>
            </a:r>
            <a:r>
              <a:rPr lang="en-US" b="1" dirty="0"/>
              <a:t>Ease of Comparison and Reviews</a:t>
            </a:r>
            <a:r>
              <a:rPr lang="en-US" dirty="0"/>
              <a:t>: Shoppers can easily compare prices, styles, and reviews from other customers, making more informed purchasing decisions without the need to visit multiple stores physically.</a:t>
            </a:r>
          </a:p>
          <a:p>
            <a:endParaRPr lang="en-US" dirty="0"/>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flipH="1">
            <a:off x="11623330" y="-889581"/>
            <a:ext cx="391886" cy="45719"/>
          </a:xfrm>
        </p:spPr>
        <p:txBody>
          <a:bodyPr>
            <a:normAutofit fontScale="25000" lnSpcReduction="20000"/>
          </a:bodyPr>
          <a:lstStyle/>
          <a:p>
            <a:endParaRPr lang="en-US" sz="800"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
        <p:nvSpPr>
          <p:cNvPr id="4" name="Title 3">
            <a:extLst>
              <a:ext uri="{FF2B5EF4-FFF2-40B4-BE49-F238E27FC236}">
                <a16:creationId xmlns:a16="http://schemas.microsoft.com/office/drawing/2014/main" id="{6C1B7AAD-A188-CECE-98AC-BE23826AD05F}"/>
              </a:ext>
            </a:extLst>
          </p:cNvPr>
          <p:cNvSpPr>
            <a:spLocks noGrp="1"/>
          </p:cNvSpPr>
          <p:nvPr>
            <p:ph type="title"/>
          </p:nvPr>
        </p:nvSpPr>
        <p:spPr>
          <a:xfrm>
            <a:off x="914400" y="609600"/>
            <a:ext cx="10360152" cy="674914"/>
          </a:xfrm>
        </p:spPr>
        <p:txBody>
          <a:bodyPr/>
          <a:lstStyle/>
          <a:p>
            <a:r>
              <a:rPr lang="en-US" dirty="0"/>
              <a:t>Advantages and Disadvantages</a:t>
            </a:r>
            <a:endParaRPr lang="en-IN" dirty="0"/>
          </a:p>
        </p:txBody>
      </p:sp>
    </p:spTree>
    <p:extLst>
      <p:ext uri="{BB962C8B-B14F-4D97-AF65-F5344CB8AC3E}">
        <p14:creationId xmlns:p14="http://schemas.microsoft.com/office/powerpoint/2010/main" val="4230106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BF65-B852-3898-D129-BB16555D0A39}"/>
              </a:ext>
            </a:extLst>
          </p:cNvPr>
          <p:cNvSpPr>
            <a:spLocks noGrp="1"/>
          </p:cNvSpPr>
          <p:nvPr>
            <p:ph type="title"/>
          </p:nvPr>
        </p:nvSpPr>
        <p:spPr>
          <a:xfrm>
            <a:off x="881742" y="402770"/>
            <a:ext cx="9775372" cy="1785258"/>
          </a:xfrm>
        </p:spPr>
        <p:txBody>
          <a:bodyPr/>
          <a:lstStyle/>
          <a:p>
            <a:r>
              <a:rPr lang="en-US" sz="4800" b="0" kern="1200" dirty="0">
                <a:solidFill>
                  <a:schemeClr val="tx1"/>
                </a:solidFill>
                <a:latin typeface="+mj-lt"/>
                <a:ea typeface="+mn-ea"/>
                <a:cs typeface="+mn-cs"/>
              </a:rPr>
              <a:t>Conclusion</a:t>
            </a:r>
            <a:br>
              <a:rPr lang="en-US" sz="3200" b="0" kern="1200" dirty="0">
                <a:solidFill>
                  <a:schemeClr val="tx1"/>
                </a:solidFill>
                <a:latin typeface="+mj-lt"/>
                <a:ea typeface="+mn-ea"/>
                <a:cs typeface="+mn-cs"/>
              </a:rPr>
            </a:br>
            <a:endParaRPr lang="en-IN" dirty="0"/>
          </a:p>
        </p:txBody>
      </p:sp>
      <p:sp>
        <p:nvSpPr>
          <p:cNvPr id="3" name="Content Placeholder 2">
            <a:extLst>
              <a:ext uri="{FF2B5EF4-FFF2-40B4-BE49-F238E27FC236}">
                <a16:creationId xmlns:a16="http://schemas.microsoft.com/office/drawing/2014/main" id="{288A06B7-08B7-C9AB-E0F1-61F710CE559F}"/>
              </a:ext>
            </a:extLst>
          </p:cNvPr>
          <p:cNvSpPr>
            <a:spLocks noGrp="1"/>
          </p:cNvSpPr>
          <p:nvPr>
            <p:ph sz="quarter" idx="10"/>
          </p:nvPr>
        </p:nvSpPr>
        <p:spPr>
          <a:xfrm>
            <a:off x="1349829" y="2039112"/>
            <a:ext cx="9122227" cy="4122202"/>
          </a:xfrm>
        </p:spPr>
        <p:txBody>
          <a:bodyPr/>
          <a:lstStyle/>
          <a:p>
            <a:r>
              <a:rPr lang="en-US" sz="2800" dirty="0"/>
              <a:t>Thank you for exploring our online clothing store. We offer trendy, affordable fashion with fast delivery and great customer service. Shop with us for a convenient and stylish experience</a:t>
            </a:r>
            <a:r>
              <a:rPr lang="en-US" dirty="0"/>
              <a:t>!</a:t>
            </a:r>
            <a:endParaRPr lang="en-IN" dirty="0"/>
          </a:p>
        </p:txBody>
      </p:sp>
      <p:sp>
        <p:nvSpPr>
          <p:cNvPr id="4" name="Slide Number Placeholder 3">
            <a:extLst>
              <a:ext uri="{FF2B5EF4-FFF2-40B4-BE49-F238E27FC236}">
                <a16:creationId xmlns:a16="http://schemas.microsoft.com/office/drawing/2014/main" id="{CDA8E38D-87ED-9915-CF57-80153A342D4E}"/>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298225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3853543" y="1621971"/>
            <a:ext cx="6572359" cy="3581400"/>
          </a:xfrm>
        </p:spPr>
        <p:txBody>
          <a:bodyPr anchor="ctr">
            <a:normAutofit/>
          </a:bodyPr>
          <a:lstStyle/>
          <a:p>
            <a:r>
              <a:rPr lang="en-US" sz="4000" dirty="0"/>
              <a:t>…</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3352819" cy="5029200"/>
          </a:xfrm>
        </p:spPr>
        <p:txBody>
          <a:bodyPr/>
          <a:lstStyle/>
          <a:p>
            <a:r>
              <a:rPr lang="en-US" sz="8000" dirty="0"/>
              <a:t>topics</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740801722"/>
              </p:ext>
            </p:extLst>
          </p:nvPr>
        </p:nvGraphicFramePr>
        <p:xfrm>
          <a:off x="6858001" y="1126671"/>
          <a:ext cx="5333999" cy="4604657"/>
        </p:xfrm>
        <a:graphic>
          <a:graphicData uri="http://schemas.openxmlformats.org/drawingml/2006/table">
            <a:tbl>
              <a:tblPr firstRow="1" bandRow="1"/>
              <a:tblGrid>
                <a:gridCol w="5333999">
                  <a:extLst>
                    <a:ext uri="{9D8B030D-6E8A-4147-A177-3AD203B41FA5}">
                      <a16:colId xmlns:a16="http://schemas.microsoft.com/office/drawing/2014/main" val="1563570424"/>
                    </a:ext>
                  </a:extLst>
                </a:gridCol>
              </a:tblGrid>
              <a:tr h="664028">
                <a:tc>
                  <a:txBody>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i="0" dirty="0">
                          <a:latin typeface="+mn-lt"/>
                          <a:cs typeface="Gill Sans Light" panose="020B0302020104020203" pitchFamily="34" charset="-79"/>
                        </a:rPr>
                        <a:t>Abstract</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65710">
                <a:tc>
                  <a:txBody>
                    <a:bodyPr/>
                    <a:lstStyle/>
                    <a:p>
                      <a:pPr marL="571500" indent="-571500" algn="l" defTabSz="914400" rtl="0" eaLnBrk="1" latinLnBrk="0" hangingPunct="1">
                        <a:buFont typeface="Arial" panose="020B0604020202020204" pitchFamily="34" charset="0"/>
                        <a:buChar char="•"/>
                      </a:pPr>
                      <a:r>
                        <a:rPr lang="en-US" sz="2800" b="0" kern="1200" dirty="0">
                          <a:solidFill>
                            <a:schemeClr val="tx1"/>
                          </a:solidFill>
                          <a:latin typeface="+mj-lt"/>
                          <a:ea typeface="+mn-ea"/>
                          <a:cs typeface="+mn-cs"/>
                        </a:rPr>
                        <a:t>Languages and software used</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65710">
                <a:tc>
                  <a:txBody>
                    <a:bodyPr/>
                    <a:lstStyle/>
                    <a:p>
                      <a:pPr marL="571500" indent="-571500" algn="l">
                        <a:buFont typeface="Arial" panose="020B0604020202020204" pitchFamily="34" charset="0"/>
                        <a:buChar char="•"/>
                      </a:pPr>
                      <a:r>
                        <a:rPr lang="en-US" sz="2800" b="0" kern="1200" dirty="0">
                          <a:solidFill>
                            <a:schemeClr val="tx1"/>
                          </a:solidFill>
                          <a:latin typeface="+mj-lt"/>
                          <a:ea typeface="+mn-ea"/>
                          <a:cs typeface="+mn-cs"/>
                        </a:rPr>
                        <a:t>Screenshot of the project with explanation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733940">
                <a:tc>
                  <a:txBody>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0" kern="1200" dirty="0">
                          <a:solidFill>
                            <a:schemeClr val="tx1"/>
                          </a:solidFill>
                          <a:latin typeface="+mj-lt"/>
                          <a:ea typeface="+mn-ea"/>
                          <a:cs typeface="+mn-cs"/>
                        </a:rPr>
                        <a:t>Conclusion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1075269">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0" kern="1200" dirty="0">
                          <a:solidFill>
                            <a:schemeClr val="tx1"/>
                          </a:solidFill>
                          <a:latin typeface="+mj-lt"/>
                          <a:ea typeface="+mn-ea"/>
                          <a:cs typeface="+mn-cs"/>
                        </a:rPr>
                        <a:t>Advantage and Disadvantage</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410608" y="0"/>
            <a:ext cx="6077278" cy="6052457"/>
          </a:xfrm>
        </p:spPr>
        <p:txBody>
          <a:bodyPr/>
          <a:lstStyle/>
          <a:p>
            <a:pPr>
              <a:lnSpc>
                <a:spcPct val="150000"/>
              </a:lnSpc>
            </a:pPr>
            <a:r>
              <a:rPr lang="en-US" dirty="0"/>
              <a:t>Abstract</a:t>
            </a:r>
            <a:br>
              <a:rPr lang="en-US" dirty="0"/>
            </a:br>
            <a:r>
              <a:rPr lang="en-US" sz="2000" dirty="0"/>
              <a:t>                 Explore fashionable finds at TRENDYY, your ultimate destination for stylish clothing . Enjoy seamless shopping with easy navigation and secure transactions, ensuring a hassle-free experience. Elevate your wardrobe today with our new collection, delivered straight to your door.</a:t>
            </a:r>
          </a:p>
        </p:txBody>
      </p:sp>
      <p:pic>
        <p:nvPicPr>
          <p:cNvPr id="6" name="Picture Placeholder 5">
            <a:extLst>
              <a:ext uri="{FF2B5EF4-FFF2-40B4-BE49-F238E27FC236}">
                <a16:creationId xmlns:a16="http://schemas.microsoft.com/office/drawing/2014/main" id="{3C5A52B6-21E2-DA8E-774E-1715F4321491}"/>
              </a:ext>
            </a:extLst>
          </p:cNvPr>
          <p:cNvPicPr>
            <a:picLocks noGrp="1" noChangeAspect="1"/>
          </p:cNvPicPr>
          <p:nvPr>
            <p:ph type="pic" idx="1"/>
          </p:nvPr>
        </p:nvPicPr>
        <p:blipFill>
          <a:blip r:embed="rId3"/>
          <a:srcRect l="18513" r="18513"/>
          <a:stretch>
            <a:fillRect/>
          </a:stretch>
        </p:blipFill>
        <p:spPr>
          <a:xfrm>
            <a:off x="6847115" y="0"/>
            <a:ext cx="5344886" cy="6966857"/>
          </a:xfrm>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sz="4000" dirty="0"/>
              <a:t>Languages and Software used</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480456" y="2017340"/>
            <a:ext cx="10711544" cy="4982173"/>
          </a:xfrm>
        </p:spPr>
        <p:txBody>
          <a:bodyPr>
            <a:normAutofit/>
          </a:bodyPr>
          <a:lstStyle/>
          <a:p>
            <a:r>
              <a:rPr lang="en-US" sz="2800" dirty="0"/>
              <a:t>HTML (hypertext markup Language)</a:t>
            </a:r>
          </a:p>
          <a:p>
            <a:r>
              <a:rPr lang="en-US" sz="2800" dirty="0"/>
              <a:t>CSS (Cascading Style Sheets)</a:t>
            </a:r>
          </a:p>
          <a:p>
            <a:r>
              <a:rPr lang="en-US" sz="2800" dirty="0"/>
              <a:t>JAVASCRIPT</a:t>
            </a:r>
          </a:p>
          <a:p>
            <a:r>
              <a:rPr lang="en-US" sz="2800" dirty="0"/>
              <a:t>REACT JS</a:t>
            </a:r>
          </a:p>
          <a:p>
            <a:r>
              <a:rPr lang="en-US" sz="2800" dirty="0"/>
              <a:t>VS code</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751114" y="2166258"/>
            <a:ext cx="10389107" cy="4441372"/>
          </a:xfrm>
        </p:spPr>
        <p:txBody>
          <a:bodyPr/>
          <a:lstStyle/>
          <a:p>
            <a:r>
              <a:rPr lang="en-US" dirty="0"/>
              <a:t>This my Navbar ,it contain logo , shop category ,login and cart icon by using react hooks and onclick event I decorate my category text when click the category it will change from one state to another state</a:t>
            </a:r>
            <a:br>
              <a:rPr lang="en-US" dirty="0"/>
            </a:br>
            <a:br>
              <a:rPr lang="en-US" dirty="0"/>
            </a:br>
            <a:r>
              <a:rPr lang="en-US" dirty="0"/>
              <a:t> Login was created by using button tag and it design with </a:t>
            </a:r>
            <a:r>
              <a:rPr lang="en-US" dirty="0" err="1"/>
              <a:t>css</a:t>
            </a:r>
            <a:r>
              <a:rPr lang="en-US" dirty="0"/>
              <a:t> </a:t>
            </a:r>
            <a:br>
              <a:rPr lang="en-US" dirty="0"/>
            </a:br>
            <a:br>
              <a:rPr lang="en-US" dirty="0"/>
            </a:br>
            <a:r>
              <a:rPr lang="en-US" dirty="0"/>
              <a:t>By using display flex I designed my hole navbar with justify content space around</a:t>
            </a:r>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457200" y="250371"/>
            <a:ext cx="8229600" cy="609599"/>
          </a:xfrm>
        </p:spPr>
        <p:txBody>
          <a:bodyPr>
            <a:normAutofit fontScale="92500"/>
          </a:bodyPr>
          <a:lstStyle/>
          <a:p>
            <a:pPr marL="0" indent="0">
              <a:buNone/>
            </a:pPr>
            <a:r>
              <a:rPr lang="en-US" sz="3200" b="0" kern="1200" dirty="0">
                <a:solidFill>
                  <a:schemeClr val="tx1"/>
                </a:solidFill>
                <a:latin typeface="+mj-lt"/>
                <a:ea typeface="+mn-ea"/>
                <a:cs typeface="+mn-cs"/>
              </a:rPr>
              <a:t>Screenshot of the project with explanation</a:t>
            </a:r>
          </a:p>
          <a:p>
            <a:endParaRPr lang="en-US" dirty="0"/>
          </a:p>
        </p:txBody>
      </p:sp>
      <p:pic>
        <p:nvPicPr>
          <p:cNvPr id="3" name="Content Placeholder 2">
            <a:extLst>
              <a:ext uri="{FF2B5EF4-FFF2-40B4-BE49-F238E27FC236}">
                <a16:creationId xmlns:a16="http://schemas.microsoft.com/office/drawing/2014/main" id="{7F4F8302-5FD2-322B-1488-FD80B88C7F0C}"/>
              </a:ext>
            </a:extLst>
          </p:cNvPr>
          <p:cNvPicPr>
            <a:picLocks noGrp="1" noChangeAspect="1"/>
          </p:cNvPicPr>
          <p:nvPr>
            <p:ph sz="quarter" idx="12"/>
          </p:nvPr>
        </p:nvPicPr>
        <p:blipFill rotWithShape="1">
          <a:blip r:embed="rId3"/>
          <a:srcRect l="4448" t="-12680" r="6677" b="12680"/>
          <a:stretch/>
        </p:blipFill>
        <p:spPr>
          <a:xfrm>
            <a:off x="570194" y="859970"/>
            <a:ext cx="11445022" cy="1143220"/>
          </a:xfrm>
          <a:prstGeom prst="rect">
            <a:avLst/>
          </a:prstGeom>
          <a:ln>
            <a:noFill/>
          </a:ln>
          <a:effectLst>
            <a:softEdge rad="112500"/>
          </a:effectLst>
        </p:spPr>
      </p:pic>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D2DC-0FD9-B9D0-1FE3-75B69E4C848B}"/>
              </a:ext>
            </a:extLst>
          </p:cNvPr>
          <p:cNvSpPr>
            <a:spLocks noGrp="1"/>
          </p:cNvSpPr>
          <p:nvPr>
            <p:ph type="title"/>
          </p:nvPr>
        </p:nvSpPr>
        <p:spPr>
          <a:xfrm>
            <a:off x="5410199" y="-947057"/>
            <a:ext cx="5943601" cy="7445828"/>
          </a:xfrm>
        </p:spPr>
        <p:txBody>
          <a:bodyPr/>
          <a:lstStyle/>
          <a:p>
            <a:r>
              <a:rPr lang="en-US" sz="2000" dirty="0"/>
              <a:t>This my home page it will contain header in header I separated two portion left portion contain some text with button and icon and right portion contain  hero image by using linear gradient in background I designed my header</a:t>
            </a:r>
            <a:br>
              <a:rPr lang="en-US" sz="2000" dirty="0"/>
            </a:br>
            <a:br>
              <a:rPr lang="en-US" sz="2000" dirty="0"/>
            </a:br>
            <a:r>
              <a:rPr lang="en-US" sz="2000" dirty="0"/>
              <a:t>giving side heading as popular in women it will contain some popular product from women category by using props I collect all data from product after that it contain offer banner with gradient color</a:t>
            </a:r>
            <a:br>
              <a:rPr lang="en-US" sz="2000" dirty="0"/>
            </a:br>
            <a:br>
              <a:rPr lang="en-US" sz="2000" dirty="0"/>
            </a:br>
            <a:r>
              <a:rPr lang="en-US" sz="2000" dirty="0"/>
              <a:t>and then I insert side heading as new collection in H1 tag ant it contain some new collect product by using display grid I separated all product evenly with the help of grid </a:t>
            </a:r>
            <a:r>
              <a:rPr lang="en-US" sz="2000" dirty="0" err="1"/>
              <a:t>templete</a:t>
            </a:r>
            <a:r>
              <a:rPr lang="en-US" sz="2000" dirty="0"/>
              <a:t> </a:t>
            </a:r>
            <a:r>
              <a:rPr lang="en-US" sz="2000" dirty="0" err="1"/>
              <a:t>coloum</a:t>
            </a:r>
            <a:br>
              <a:rPr lang="en-US" sz="2000" dirty="0"/>
            </a:br>
            <a:br>
              <a:rPr lang="en-US" dirty="0"/>
            </a:br>
            <a:endParaRPr lang="en-IN" dirty="0"/>
          </a:p>
        </p:txBody>
      </p:sp>
      <p:sp>
        <p:nvSpPr>
          <p:cNvPr id="4" name="Slide Number Placeholder 3">
            <a:extLst>
              <a:ext uri="{FF2B5EF4-FFF2-40B4-BE49-F238E27FC236}">
                <a16:creationId xmlns:a16="http://schemas.microsoft.com/office/drawing/2014/main" id="{3A59EACA-5B4B-2E53-8B4E-64FAB1D88700}"/>
              </a:ext>
            </a:extLst>
          </p:cNvPr>
          <p:cNvSpPr>
            <a:spLocks noGrp="1"/>
          </p:cNvSpPr>
          <p:nvPr>
            <p:ph type="sldNum" sz="quarter" idx="4"/>
          </p:nvPr>
        </p:nvSpPr>
        <p:spPr/>
        <p:txBody>
          <a:bodyPr/>
          <a:lstStyle/>
          <a:p>
            <a:fld id="{58FB4751-880F-D840-AAA9-3A15815CC996}" type="slidenum">
              <a:rPr lang="en-US" smtClean="0"/>
              <a:pPr/>
              <a:t>6</a:t>
            </a:fld>
            <a:endParaRPr lang="en-US" dirty="0"/>
          </a:p>
        </p:txBody>
      </p:sp>
      <p:pic>
        <p:nvPicPr>
          <p:cNvPr id="10" name="Content Placeholder 9">
            <a:extLst>
              <a:ext uri="{FF2B5EF4-FFF2-40B4-BE49-F238E27FC236}">
                <a16:creationId xmlns:a16="http://schemas.microsoft.com/office/drawing/2014/main" id="{1F7E9674-96B0-BF87-C050-9BBE0AFAA32B}"/>
              </a:ext>
            </a:extLst>
          </p:cNvPr>
          <p:cNvPicPr>
            <a:picLocks noGrp="1" noChangeAspect="1"/>
          </p:cNvPicPr>
          <p:nvPr>
            <p:ph sz="quarter" idx="10"/>
          </p:nvPr>
        </p:nvPicPr>
        <p:blipFill rotWithShape="1">
          <a:blip r:embed="rId2"/>
          <a:srcRect b="10834"/>
          <a:stretch/>
        </p:blipFill>
        <p:spPr>
          <a:xfrm>
            <a:off x="359229" y="119743"/>
            <a:ext cx="4190999" cy="6536981"/>
          </a:xfrm>
          <a:prstGeom prst="rect">
            <a:avLst/>
          </a:prstGeom>
          <a:ln>
            <a:noFill/>
          </a:ln>
          <a:effectLst>
            <a:softEdge rad="112500"/>
          </a:effectLst>
        </p:spPr>
      </p:pic>
    </p:spTree>
    <p:extLst>
      <p:ext uri="{BB962C8B-B14F-4D97-AF65-F5344CB8AC3E}">
        <p14:creationId xmlns:p14="http://schemas.microsoft.com/office/powerpoint/2010/main" val="341977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875D315-1891-011C-6F8B-F4C0A4D81014}"/>
              </a:ext>
            </a:extLst>
          </p:cNvPr>
          <p:cNvSpPr>
            <a:spLocks noGrp="1"/>
          </p:cNvSpPr>
          <p:nvPr>
            <p:ph type="title"/>
          </p:nvPr>
        </p:nvSpPr>
        <p:spPr>
          <a:xfrm>
            <a:off x="131844" y="5072743"/>
            <a:ext cx="11777127" cy="1720047"/>
          </a:xfrm>
        </p:spPr>
        <p:txBody>
          <a:bodyPr/>
          <a:lstStyle/>
          <a:p>
            <a:r>
              <a:rPr lang="en-US" sz="1800" dirty="0"/>
              <a:t>This is my category page </a:t>
            </a:r>
            <a:r>
              <a:rPr lang="en-IN" sz="1800" dirty="0"/>
              <a:t>it contain banner and all product based on category here I using props getting all  data from product by using array of object I separated category based on men , women , kids .</a:t>
            </a:r>
            <a:br>
              <a:rPr lang="en-IN" sz="1800" dirty="0"/>
            </a:br>
            <a:r>
              <a:rPr lang="en-IN" sz="1800" dirty="0"/>
              <a:t>if  I click men category it displayed men product ,if I click the women category it displayed women product , if I clicked kids category it displayed kids product , by selecting product  add to cart button will available by clicking that button we can move item to cart.</a:t>
            </a:r>
          </a:p>
        </p:txBody>
      </p:sp>
      <p:pic>
        <p:nvPicPr>
          <p:cNvPr id="7" name="Content Placeholder 6">
            <a:extLst>
              <a:ext uri="{FF2B5EF4-FFF2-40B4-BE49-F238E27FC236}">
                <a16:creationId xmlns:a16="http://schemas.microsoft.com/office/drawing/2014/main" id="{AD71DB73-9744-3738-B4DC-0159935324BD}"/>
              </a:ext>
            </a:extLst>
          </p:cNvPr>
          <p:cNvPicPr>
            <a:picLocks noGrp="1" noChangeAspect="1"/>
          </p:cNvPicPr>
          <p:nvPr>
            <p:ph sz="quarter" idx="10"/>
          </p:nvPr>
        </p:nvPicPr>
        <p:blipFill rotWithShape="1">
          <a:blip r:embed="rId2"/>
          <a:srcRect b="16190"/>
          <a:stretch/>
        </p:blipFill>
        <p:spPr>
          <a:xfrm>
            <a:off x="131844" y="65210"/>
            <a:ext cx="3880921" cy="5251704"/>
          </a:xfrm>
          <a:prstGeom prst="rect">
            <a:avLst/>
          </a:prstGeom>
          <a:ln>
            <a:noFill/>
          </a:ln>
          <a:effectLst>
            <a:softEdge rad="112500"/>
          </a:effectLst>
        </p:spPr>
      </p:pic>
      <p:sp>
        <p:nvSpPr>
          <p:cNvPr id="5" name="Slide Number Placeholder 4">
            <a:extLst>
              <a:ext uri="{FF2B5EF4-FFF2-40B4-BE49-F238E27FC236}">
                <a16:creationId xmlns:a16="http://schemas.microsoft.com/office/drawing/2014/main" id="{EA60168C-691A-A7BA-C12E-6AD24BCC799C}"/>
              </a:ext>
            </a:extLst>
          </p:cNvPr>
          <p:cNvSpPr>
            <a:spLocks noGrp="1"/>
          </p:cNvSpPr>
          <p:nvPr>
            <p:ph type="sldNum" sz="quarter" idx="4"/>
          </p:nvPr>
        </p:nvSpPr>
        <p:spPr>
          <a:xfrm>
            <a:off x="11734800" y="5879805"/>
            <a:ext cx="280416" cy="673396"/>
          </a:xfrm>
        </p:spPr>
        <p:txBody>
          <a:bodyPr/>
          <a:lstStyle/>
          <a:p>
            <a:fld id="{58FB4751-880F-D840-AAA9-3A15815CC996}" type="slidenum">
              <a:rPr lang="en-US" smtClean="0"/>
              <a:pPr/>
              <a:t>7</a:t>
            </a:fld>
            <a:endParaRPr lang="en-US" dirty="0"/>
          </a:p>
        </p:txBody>
      </p:sp>
      <p:pic>
        <p:nvPicPr>
          <p:cNvPr id="11" name="Picture 10">
            <a:extLst>
              <a:ext uri="{FF2B5EF4-FFF2-40B4-BE49-F238E27FC236}">
                <a16:creationId xmlns:a16="http://schemas.microsoft.com/office/drawing/2014/main" id="{047D34E6-E2B9-4D91-C2B0-0F12FFE2A356}"/>
              </a:ext>
            </a:extLst>
          </p:cNvPr>
          <p:cNvPicPr>
            <a:picLocks noChangeAspect="1"/>
          </p:cNvPicPr>
          <p:nvPr/>
        </p:nvPicPr>
        <p:blipFill rotWithShape="1">
          <a:blip r:embed="rId3"/>
          <a:srcRect b="16190"/>
          <a:stretch/>
        </p:blipFill>
        <p:spPr>
          <a:xfrm>
            <a:off x="4139693" y="99386"/>
            <a:ext cx="3785687" cy="5217528"/>
          </a:xfrm>
          <a:prstGeom prst="rect">
            <a:avLst/>
          </a:prstGeom>
          <a:ln>
            <a:noFill/>
          </a:ln>
          <a:effectLst>
            <a:softEdge rad="112500"/>
          </a:effectLst>
        </p:spPr>
      </p:pic>
      <p:pic>
        <p:nvPicPr>
          <p:cNvPr id="15" name="Picture 14">
            <a:extLst>
              <a:ext uri="{FF2B5EF4-FFF2-40B4-BE49-F238E27FC236}">
                <a16:creationId xmlns:a16="http://schemas.microsoft.com/office/drawing/2014/main" id="{065462BE-8DDC-9459-E6E5-1CDA19BDA595}"/>
              </a:ext>
            </a:extLst>
          </p:cNvPr>
          <p:cNvPicPr>
            <a:picLocks noChangeAspect="1"/>
          </p:cNvPicPr>
          <p:nvPr/>
        </p:nvPicPr>
        <p:blipFill rotWithShape="1">
          <a:blip r:embed="rId4"/>
          <a:srcRect b="16190"/>
          <a:stretch/>
        </p:blipFill>
        <p:spPr>
          <a:xfrm>
            <a:off x="8052308" y="82298"/>
            <a:ext cx="3962908" cy="5251704"/>
          </a:xfrm>
          <a:prstGeom prst="rect">
            <a:avLst/>
          </a:prstGeom>
          <a:ln>
            <a:noFill/>
          </a:ln>
          <a:effectLst>
            <a:softEdge rad="112500"/>
          </a:effectLst>
        </p:spPr>
      </p:pic>
    </p:spTree>
    <p:extLst>
      <p:ext uri="{BB962C8B-B14F-4D97-AF65-F5344CB8AC3E}">
        <p14:creationId xmlns:p14="http://schemas.microsoft.com/office/powerpoint/2010/main" val="3196219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4918-FD4A-CFF3-604B-20945673C371}"/>
              </a:ext>
            </a:extLst>
          </p:cNvPr>
          <p:cNvSpPr>
            <a:spLocks noGrp="1"/>
          </p:cNvSpPr>
          <p:nvPr>
            <p:ph type="title"/>
          </p:nvPr>
        </p:nvSpPr>
        <p:spPr>
          <a:xfrm>
            <a:off x="293914" y="4550230"/>
            <a:ext cx="11419116" cy="2162332"/>
          </a:xfrm>
        </p:spPr>
        <p:txBody>
          <a:bodyPr/>
          <a:lstStyle/>
          <a:p>
            <a:r>
              <a:rPr lang="en-IN" sz="2000" dirty="0"/>
              <a:t>This my cart page ,it contain product , title, price, quantity, total,  remove icon. By clicking product image , it contain add to cart button by clicking that button we can add product to this page if we click the button twice  the quantity will increase, after that we can delete quantity by using X icon and based on product and price  total amount will be  calculated by using for loop and if clause</a:t>
            </a:r>
          </a:p>
        </p:txBody>
      </p:sp>
      <p:pic>
        <p:nvPicPr>
          <p:cNvPr id="7" name="Content Placeholder 6">
            <a:extLst>
              <a:ext uri="{FF2B5EF4-FFF2-40B4-BE49-F238E27FC236}">
                <a16:creationId xmlns:a16="http://schemas.microsoft.com/office/drawing/2014/main" id="{32576D1C-D58A-2A41-34EA-DEE62D09393D}"/>
              </a:ext>
            </a:extLst>
          </p:cNvPr>
          <p:cNvPicPr>
            <a:picLocks noGrp="1" noChangeAspect="1"/>
          </p:cNvPicPr>
          <p:nvPr>
            <p:ph sz="quarter" idx="13"/>
          </p:nvPr>
        </p:nvPicPr>
        <p:blipFill>
          <a:blip r:embed="rId2"/>
          <a:stretch>
            <a:fillRect/>
          </a:stretch>
        </p:blipFill>
        <p:spPr>
          <a:xfrm>
            <a:off x="293914" y="91008"/>
            <a:ext cx="5595257" cy="4920341"/>
          </a:xfrm>
          <a:prstGeom prst="rect">
            <a:avLst/>
          </a:prstGeom>
          <a:ln>
            <a:noFill/>
          </a:ln>
          <a:effectLst>
            <a:softEdge rad="112500"/>
          </a:effectLst>
        </p:spPr>
      </p:pic>
      <p:sp>
        <p:nvSpPr>
          <p:cNvPr id="4" name="Content Placeholder 3">
            <a:extLst>
              <a:ext uri="{FF2B5EF4-FFF2-40B4-BE49-F238E27FC236}">
                <a16:creationId xmlns:a16="http://schemas.microsoft.com/office/drawing/2014/main" id="{3BEBD33E-4F33-6888-3D3F-B52618A48ED5}"/>
              </a:ext>
            </a:extLst>
          </p:cNvPr>
          <p:cNvSpPr>
            <a:spLocks noGrp="1"/>
          </p:cNvSpPr>
          <p:nvPr>
            <p:ph sz="quarter" idx="12"/>
          </p:nvPr>
        </p:nvSpPr>
        <p:spPr>
          <a:xfrm flipV="1">
            <a:off x="439456" y="6721273"/>
            <a:ext cx="10998382" cy="45719"/>
          </a:xfrm>
        </p:spPr>
        <p:txBody>
          <a:bodyPr>
            <a:normAutofit fontScale="25000" lnSpcReduction="20000"/>
          </a:bodyPr>
          <a:lstStyle/>
          <a:p>
            <a:r>
              <a:rPr lang="en-IN" dirty="0"/>
              <a:t>.</a:t>
            </a:r>
          </a:p>
        </p:txBody>
      </p:sp>
      <p:sp>
        <p:nvSpPr>
          <p:cNvPr id="5" name="Slide Number Placeholder 4">
            <a:extLst>
              <a:ext uri="{FF2B5EF4-FFF2-40B4-BE49-F238E27FC236}">
                <a16:creationId xmlns:a16="http://schemas.microsoft.com/office/drawing/2014/main" id="{9B31BA49-B544-43DD-3A97-80C7BC07D61E}"/>
              </a:ext>
            </a:extLst>
          </p:cNvPr>
          <p:cNvSpPr>
            <a:spLocks noGrp="1"/>
          </p:cNvSpPr>
          <p:nvPr>
            <p:ph type="sldNum" sz="quarter" idx="4"/>
          </p:nvPr>
        </p:nvSpPr>
        <p:spPr>
          <a:xfrm>
            <a:off x="11582400" y="5879804"/>
            <a:ext cx="609600" cy="895899"/>
          </a:xfrm>
        </p:spPr>
        <p:txBody>
          <a:bodyPr/>
          <a:lstStyle/>
          <a:p>
            <a:fld id="{58FB4751-880F-D840-AAA9-3A15815CC996}" type="slidenum">
              <a:rPr lang="en-US" smtClean="0"/>
              <a:pPr/>
              <a:t>8</a:t>
            </a:fld>
            <a:endParaRPr lang="en-US" dirty="0"/>
          </a:p>
        </p:txBody>
      </p:sp>
      <p:pic>
        <p:nvPicPr>
          <p:cNvPr id="6" name="Picture 5">
            <a:extLst>
              <a:ext uri="{FF2B5EF4-FFF2-40B4-BE49-F238E27FC236}">
                <a16:creationId xmlns:a16="http://schemas.microsoft.com/office/drawing/2014/main" id="{AC3F66BF-B840-D7C9-4199-92B5F640237A}"/>
              </a:ext>
            </a:extLst>
          </p:cNvPr>
          <p:cNvPicPr>
            <a:picLocks noChangeAspect="1"/>
          </p:cNvPicPr>
          <p:nvPr/>
        </p:nvPicPr>
        <p:blipFill>
          <a:blip r:embed="rId3"/>
          <a:stretch>
            <a:fillRect/>
          </a:stretch>
        </p:blipFill>
        <p:spPr>
          <a:xfrm>
            <a:off x="6008917" y="82297"/>
            <a:ext cx="5889169" cy="4794503"/>
          </a:xfrm>
          <a:prstGeom prst="rect">
            <a:avLst/>
          </a:prstGeom>
          <a:ln>
            <a:noFill/>
          </a:ln>
          <a:effectLst>
            <a:softEdge rad="112500"/>
          </a:effectLst>
        </p:spPr>
      </p:pic>
    </p:spTree>
    <p:extLst>
      <p:ext uri="{BB962C8B-B14F-4D97-AF65-F5344CB8AC3E}">
        <p14:creationId xmlns:p14="http://schemas.microsoft.com/office/powerpoint/2010/main" val="3434618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24C4-2BAF-2D4A-840E-5A6FCEE5822F}"/>
              </a:ext>
            </a:extLst>
          </p:cNvPr>
          <p:cNvSpPr>
            <a:spLocks noGrp="1"/>
          </p:cNvSpPr>
          <p:nvPr>
            <p:ph type="title"/>
          </p:nvPr>
        </p:nvSpPr>
        <p:spPr>
          <a:xfrm>
            <a:off x="775934" y="4582886"/>
            <a:ext cx="10360152" cy="2427513"/>
          </a:xfrm>
        </p:spPr>
        <p:txBody>
          <a:bodyPr/>
          <a:lstStyle/>
          <a:p>
            <a:r>
              <a:rPr lang="en-IN" sz="2000" dirty="0"/>
              <a:t>This is my signup page it contain name, email address and password .I create input tag with in that I used place holder attribute and created text box. After </a:t>
            </a:r>
            <a:r>
              <a:rPr lang="en-IN" sz="2000"/>
              <a:t>that “create account” </a:t>
            </a:r>
            <a:r>
              <a:rPr lang="en-IN" sz="2000" dirty="0"/>
              <a:t>button is add .</a:t>
            </a:r>
            <a:br>
              <a:rPr lang="en-IN" sz="2000" dirty="0"/>
            </a:br>
            <a:br>
              <a:rPr lang="en-IN" sz="2000" dirty="0"/>
            </a:br>
            <a:r>
              <a:rPr lang="en-IN" sz="2000" dirty="0"/>
              <a:t>If we already have a account you want to go login page by clicking “Login here” and login page was appeared it contain email address and password . I used if clause and ternary operator to switch” login” to “signup” and “signup” to “login” page</a:t>
            </a:r>
            <a:br>
              <a:rPr lang="en-IN" sz="2000" dirty="0"/>
            </a:br>
            <a:endParaRPr lang="en-IN" sz="2000" dirty="0"/>
          </a:p>
        </p:txBody>
      </p:sp>
      <p:pic>
        <p:nvPicPr>
          <p:cNvPr id="7" name="Content Placeholder 6">
            <a:extLst>
              <a:ext uri="{FF2B5EF4-FFF2-40B4-BE49-F238E27FC236}">
                <a16:creationId xmlns:a16="http://schemas.microsoft.com/office/drawing/2014/main" id="{D817221D-CA08-7C7F-8794-F23CF3EE2CBC}"/>
              </a:ext>
            </a:extLst>
          </p:cNvPr>
          <p:cNvPicPr>
            <a:picLocks noGrp="1" noChangeAspect="1"/>
          </p:cNvPicPr>
          <p:nvPr>
            <p:ph sz="quarter" idx="13"/>
          </p:nvPr>
        </p:nvPicPr>
        <p:blipFill>
          <a:blip r:embed="rId2"/>
          <a:stretch>
            <a:fillRect/>
          </a:stretch>
        </p:blipFill>
        <p:spPr>
          <a:xfrm>
            <a:off x="587829" y="98157"/>
            <a:ext cx="10548257" cy="4484729"/>
          </a:xfrm>
          <a:prstGeom prst="rect">
            <a:avLst/>
          </a:prstGeom>
          <a:ln>
            <a:noFill/>
          </a:ln>
          <a:effectLst>
            <a:softEdge rad="112500"/>
          </a:effectLst>
        </p:spPr>
      </p:pic>
      <p:sp>
        <p:nvSpPr>
          <p:cNvPr id="4" name="Content Placeholder 3">
            <a:extLst>
              <a:ext uri="{FF2B5EF4-FFF2-40B4-BE49-F238E27FC236}">
                <a16:creationId xmlns:a16="http://schemas.microsoft.com/office/drawing/2014/main" id="{A2820639-171B-E13B-0A77-4868DE3CA390}"/>
              </a:ext>
            </a:extLst>
          </p:cNvPr>
          <p:cNvSpPr>
            <a:spLocks noGrp="1"/>
          </p:cNvSpPr>
          <p:nvPr>
            <p:ph sz="quarter" idx="12"/>
          </p:nvPr>
        </p:nvSpPr>
        <p:spPr>
          <a:xfrm flipH="1">
            <a:off x="11560628" y="6041571"/>
            <a:ext cx="544282" cy="734131"/>
          </a:xfrm>
        </p:spPr>
        <p:txBody>
          <a:bodyPr/>
          <a:lstStyle/>
          <a:p>
            <a:r>
              <a:rPr lang="en-IN" dirty="0"/>
              <a:t>.</a:t>
            </a:r>
          </a:p>
        </p:txBody>
      </p:sp>
      <p:sp>
        <p:nvSpPr>
          <p:cNvPr id="5" name="Slide Number Placeholder 4">
            <a:extLst>
              <a:ext uri="{FF2B5EF4-FFF2-40B4-BE49-F238E27FC236}">
                <a16:creationId xmlns:a16="http://schemas.microsoft.com/office/drawing/2014/main" id="{54942914-8B5B-1C04-137A-AB7499D33763}"/>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1352046614"/>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{03960E69-8A53-44F1-AF2A-FA455F52B3BD}tf11964407_win32</Template>
  <TotalTime>558</TotalTime>
  <Words>713</Words>
  <Application>Microsoft Office PowerPoint</Application>
  <PresentationFormat>Widescreen</PresentationFormat>
  <Paragraphs>48</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Courier New</vt:lpstr>
      <vt:lpstr>Gill Sans Nova Light</vt:lpstr>
      <vt:lpstr>Sagona Book</vt:lpstr>
      <vt:lpstr>Wingdings</vt:lpstr>
      <vt:lpstr>Custom</vt:lpstr>
      <vt:lpstr>TRENDYY                               -Balaguru G</vt:lpstr>
      <vt:lpstr>topics</vt:lpstr>
      <vt:lpstr>Abstract                  Explore fashionable finds at TRENDYY, your ultimate destination for stylish clothing . Enjoy seamless shopping with easy navigation and secure transactions, ensuring a hassle-free experience. Elevate your wardrobe today with our new collection, delivered straight to your door.</vt:lpstr>
      <vt:lpstr>Languages and Software used</vt:lpstr>
      <vt:lpstr>This my Navbar ,it contain logo , shop category ,login and cart icon by using react hooks and onclick event I decorate my category text when click the category it will change from one state to another state   Login was created by using button tag and it design with css   By using display flex I designed my hole navbar with justify content space around</vt:lpstr>
      <vt:lpstr>This my home page it will contain header in header I separated two portion left portion contain some text with button and icon and right portion contain  hero image by using linear gradient in background I designed my header  giving side heading as popular in women it will contain some popular product from women category by using props I collect all data from product after that it contain offer banner with gradient color  and then I insert side heading as new collection in H1 tag ant it contain some new collect product by using display grid I separated all product evenly with the help of grid templete coloum  </vt:lpstr>
      <vt:lpstr>This is my category page it contain banner and all product based on category here I using props getting all  data from product by using array of object I separated category based on men , women , kids . if  I click men category it displayed men product ,if I click the women category it displayed women product , if I clicked kids category it displayed kids product , by selecting product  add to cart button will available by clicking that button we can move item to cart.</vt:lpstr>
      <vt:lpstr>This my cart page ,it contain product , title, price, quantity, total,  remove icon. By clicking product image , it contain add to cart button by clicking that button we can add product to this page if we click the button twice  the quantity will increase, after that we can delete quantity by using X icon and based on product and price  total amount will be  calculated by using for loop and if clause</vt:lpstr>
      <vt:lpstr>This is my signup page it contain name, email address and password .I create input tag with in that I used place holder attribute and created text box. After that “create account” button is add .  If we already have a account you want to go login page by clicking “Login here” and login page was appeared it contain email address and password . I used if clause and ternary operator to switch” login” to “signup” and “signup” to “login” page </vt:lpstr>
      <vt:lpstr>Advantages and Disadvantages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Balaguru G</dc:creator>
  <cp:lastModifiedBy>Balaguru G</cp:lastModifiedBy>
  <cp:revision>5</cp:revision>
  <dcterms:created xsi:type="dcterms:W3CDTF">2024-07-17T09:48:52Z</dcterms:created>
  <dcterms:modified xsi:type="dcterms:W3CDTF">2024-07-23T04:24:53Z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